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7"/>
  </p:notesMasterIdLst>
  <p:sldIdLst>
    <p:sldId id="256" r:id="rId5"/>
    <p:sldId id="299" r:id="rId6"/>
    <p:sldId id="282" r:id="rId7"/>
    <p:sldId id="298" r:id="rId8"/>
    <p:sldId id="297" r:id="rId9"/>
    <p:sldId id="257" r:id="rId10"/>
    <p:sldId id="271" r:id="rId11"/>
    <p:sldId id="278" r:id="rId12"/>
    <p:sldId id="258" r:id="rId13"/>
    <p:sldId id="259" r:id="rId14"/>
    <p:sldId id="260" r:id="rId15"/>
    <p:sldId id="261" r:id="rId16"/>
    <p:sldId id="263" r:id="rId17"/>
    <p:sldId id="264" r:id="rId18"/>
    <p:sldId id="265" r:id="rId19"/>
    <p:sldId id="266" r:id="rId20"/>
    <p:sldId id="275" r:id="rId21"/>
    <p:sldId id="279" r:id="rId22"/>
    <p:sldId id="300" r:id="rId23"/>
    <p:sldId id="301" r:id="rId24"/>
    <p:sldId id="302" r:id="rId25"/>
    <p:sldId id="274" r:id="rId26"/>
    <p:sldId id="277" r:id="rId27"/>
    <p:sldId id="280" r:id="rId28"/>
    <p:sldId id="281" r:id="rId29"/>
    <p:sldId id="267" r:id="rId30"/>
    <p:sldId id="269" r:id="rId31"/>
    <p:sldId id="270" r:id="rId32"/>
    <p:sldId id="272" r:id="rId33"/>
    <p:sldId id="273" r:id="rId34"/>
    <p:sldId id="262" r:id="rId35"/>
    <p:sldId id="276" r:id="rId36"/>
  </p:sldIdLst>
  <p:sldSz cx="12192000" cy="6858000"/>
  <p:notesSz cx="6858000" cy="9144000"/>
  <p:custDataLst>
    <p:tags r:id="rId38"/>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C3276D-0DEC-41C7-B54B-F1FCF33D8E22}" v="417" dt="2024-03-14T18:02:30.3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19" autoAdjust="0"/>
    <p:restoredTop sz="94660"/>
  </p:normalViewPr>
  <p:slideViewPr>
    <p:cSldViewPr snapToGrid="0">
      <p:cViewPr varScale="1">
        <p:scale>
          <a:sx n="73" d="100"/>
          <a:sy n="73" d="100"/>
        </p:scale>
        <p:origin x="328" y="5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ny Young" userId="cb0f4ce2-eb4f-479e-8e8f-3beb257e632f" providerId="ADAL" clId="{C8C3276D-0DEC-41C7-B54B-F1FCF33D8E22}"/>
    <pc:docChg chg="undo custSel addSld modSld sldOrd replTag">
      <pc:chgData name="Danny Young" userId="cb0f4ce2-eb4f-479e-8e8f-3beb257e632f" providerId="ADAL" clId="{C8C3276D-0DEC-41C7-B54B-F1FCF33D8E22}" dt="2024-03-14T18:02:30.332" v="1738"/>
      <pc:docMkLst>
        <pc:docMk/>
      </pc:docMkLst>
      <pc:sldChg chg="modSp mod replTag">
        <pc:chgData name="Danny Young" userId="cb0f4ce2-eb4f-479e-8e8f-3beb257e632f" providerId="ADAL" clId="{C8C3276D-0DEC-41C7-B54B-F1FCF33D8E22}" dt="2024-03-12T04:53:13.939" v="33" actId="20577"/>
        <pc:sldMkLst>
          <pc:docMk/>
          <pc:sldMk cId="0" sldId="256"/>
        </pc:sldMkLst>
        <pc:spChg chg="mod">
          <ac:chgData name="Danny Young" userId="cb0f4ce2-eb4f-479e-8e8f-3beb257e632f" providerId="ADAL" clId="{C8C3276D-0DEC-41C7-B54B-F1FCF33D8E22}" dt="2024-03-12T04:53:13.939" v="33" actId="20577"/>
          <ac:spMkLst>
            <pc:docMk/>
            <pc:sldMk cId="0" sldId="256"/>
            <ac:spMk id="2" creationId="{00C2BC44-AE07-4DA7-830C-B008B8B6C9D1}"/>
          </ac:spMkLst>
        </pc:spChg>
      </pc:sldChg>
      <pc:sldChg chg="replTag">
        <pc:chgData name="Danny Young" userId="cb0f4ce2-eb4f-479e-8e8f-3beb257e632f" providerId="ADAL" clId="{C8C3276D-0DEC-41C7-B54B-F1FCF33D8E22}" dt="2024-02-27T02:16:01.764" v="2"/>
        <pc:sldMkLst>
          <pc:docMk/>
          <pc:sldMk cId="0" sldId="257"/>
        </pc:sldMkLst>
      </pc:sldChg>
      <pc:sldChg chg="replTag">
        <pc:chgData name="Danny Young" userId="cb0f4ce2-eb4f-479e-8e8f-3beb257e632f" providerId="ADAL" clId="{C8C3276D-0DEC-41C7-B54B-F1FCF33D8E22}" dt="2024-02-27T02:16:01.764" v="5"/>
        <pc:sldMkLst>
          <pc:docMk/>
          <pc:sldMk cId="0" sldId="258"/>
        </pc:sldMkLst>
      </pc:sldChg>
      <pc:sldChg chg="replTag">
        <pc:chgData name="Danny Young" userId="cb0f4ce2-eb4f-479e-8e8f-3beb257e632f" providerId="ADAL" clId="{C8C3276D-0DEC-41C7-B54B-F1FCF33D8E22}" dt="2024-02-27T02:16:01.764" v="6"/>
        <pc:sldMkLst>
          <pc:docMk/>
          <pc:sldMk cId="0" sldId="259"/>
        </pc:sldMkLst>
      </pc:sldChg>
      <pc:sldChg chg="replTag">
        <pc:chgData name="Danny Young" userId="cb0f4ce2-eb4f-479e-8e8f-3beb257e632f" providerId="ADAL" clId="{C8C3276D-0DEC-41C7-B54B-F1FCF33D8E22}" dt="2024-02-27T02:16:01.764" v="7"/>
        <pc:sldMkLst>
          <pc:docMk/>
          <pc:sldMk cId="0" sldId="260"/>
        </pc:sldMkLst>
      </pc:sldChg>
      <pc:sldChg chg="replTag">
        <pc:chgData name="Danny Young" userId="cb0f4ce2-eb4f-479e-8e8f-3beb257e632f" providerId="ADAL" clId="{C8C3276D-0DEC-41C7-B54B-F1FCF33D8E22}" dt="2024-02-27T02:16:01.772" v="8"/>
        <pc:sldMkLst>
          <pc:docMk/>
          <pc:sldMk cId="0" sldId="261"/>
        </pc:sldMkLst>
      </pc:sldChg>
      <pc:sldChg chg="replTag">
        <pc:chgData name="Danny Young" userId="cb0f4ce2-eb4f-479e-8e8f-3beb257e632f" providerId="ADAL" clId="{C8C3276D-0DEC-41C7-B54B-F1FCF33D8E22}" dt="2024-02-27T02:16:01.774" v="24"/>
        <pc:sldMkLst>
          <pc:docMk/>
          <pc:sldMk cId="0" sldId="262"/>
        </pc:sldMkLst>
      </pc:sldChg>
      <pc:sldChg chg="replTag">
        <pc:chgData name="Danny Young" userId="cb0f4ce2-eb4f-479e-8e8f-3beb257e632f" providerId="ADAL" clId="{C8C3276D-0DEC-41C7-B54B-F1FCF33D8E22}" dt="2024-02-27T02:16:01.772" v="9"/>
        <pc:sldMkLst>
          <pc:docMk/>
          <pc:sldMk cId="0" sldId="263"/>
        </pc:sldMkLst>
      </pc:sldChg>
      <pc:sldChg chg="replTag">
        <pc:chgData name="Danny Young" userId="cb0f4ce2-eb4f-479e-8e8f-3beb257e632f" providerId="ADAL" clId="{C8C3276D-0DEC-41C7-B54B-F1FCF33D8E22}" dt="2024-02-27T02:16:01.772" v="10"/>
        <pc:sldMkLst>
          <pc:docMk/>
          <pc:sldMk cId="0" sldId="264"/>
        </pc:sldMkLst>
      </pc:sldChg>
      <pc:sldChg chg="replTag">
        <pc:chgData name="Danny Young" userId="cb0f4ce2-eb4f-479e-8e8f-3beb257e632f" providerId="ADAL" clId="{C8C3276D-0DEC-41C7-B54B-F1FCF33D8E22}" dt="2024-02-27T02:16:01.772" v="11"/>
        <pc:sldMkLst>
          <pc:docMk/>
          <pc:sldMk cId="0" sldId="265"/>
        </pc:sldMkLst>
      </pc:sldChg>
      <pc:sldChg chg="replTag">
        <pc:chgData name="Danny Young" userId="cb0f4ce2-eb4f-479e-8e8f-3beb257e632f" providerId="ADAL" clId="{C8C3276D-0DEC-41C7-B54B-F1FCF33D8E22}" dt="2024-02-27T02:16:01.772" v="12"/>
        <pc:sldMkLst>
          <pc:docMk/>
          <pc:sldMk cId="0" sldId="266"/>
        </pc:sldMkLst>
      </pc:sldChg>
      <pc:sldChg chg="replTag">
        <pc:chgData name="Danny Young" userId="cb0f4ce2-eb4f-479e-8e8f-3beb257e632f" providerId="ADAL" clId="{C8C3276D-0DEC-41C7-B54B-F1FCF33D8E22}" dt="2024-02-27T02:16:01.774" v="19"/>
        <pc:sldMkLst>
          <pc:docMk/>
          <pc:sldMk cId="0" sldId="267"/>
        </pc:sldMkLst>
      </pc:sldChg>
      <pc:sldChg chg="replTag">
        <pc:chgData name="Danny Young" userId="cb0f4ce2-eb4f-479e-8e8f-3beb257e632f" providerId="ADAL" clId="{C8C3276D-0DEC-41C7-B54B-F1FCF33D8E22}" dt="2024-02-27T02:16:01.774" v="20"/>
        <pc:sldMkLst>
          <pc:docMk/>
          <pc:sldMk cId="0" sldId="269"/>
        </pc:sldMkLst>
      </pc:sldChg>
      <pc:sldChg chg="replTag">
        <pc:chgData name="Danny Young" userId="cb0f4ce2-eb4f-479e-8e8f-3beb257e632f" providerId="ADAL" clId="{C8C3276D-0DEC-41C7-B54B-F1FCF33D8E22}" dt="2024-02-27T02:16:01.774" v="21"/>
        <pc:sldMkLst>
          <pc:docMk/>
          <pc:sldMk cId="0" sldId="270"/>
        </pc:sldMkLst>
      </pc:sldChg>
      <pc:sldChg chg="replTag">
        <pc:chgData name="Danny Young" userId="cb0f4ce2-eb4f-479e-8e8f-3beb257e632f" providerId="ADAL" clId="{C8C3276D-0DEC-41C7-B54B-F1FCF33D8E22}" dt="2024-02-27T02:16:01.764" v="3"/>
        <pc:sldMkLst>
          <pc:docMk/>
          <pc:sldMk cId="0" sldId="271"/>
        </pc:sldMkLst>
      </pc:sldChg>
      <pc:sldChg chg="replTag">
        <pc:chgData name="Danny Young" userId="cb0f4ce2-eb4f-479e-8e8f-3beb257e632f" providerId="ADAL" clId="{C8C3276D-0DEC-41C7-B54B-F1FCF33D8E22}" dt="2024-02-27T02:16:01.774" v="22"/>
        <pc:sldMkLst>
          <pc:docMk/>
          <pc:sldMk cId="0" sldId="272"/>
        </pc:sldMkLst>
      </pc:sldChg>
      <pc:sldChg chg="replTag">
        <pc:chgData name="Danny Young" userId="cb0f4ce2-eb4f-479e-8e8f-3beb257e632f" providerId="ADAL" clId="{C8C3276D-0DEC-41C7-B54B-F1FCF33D8E22}" dt="2024-02-27T02:16:01.774" v="23"/>
        <pc:sldMkLst>
          <pc:docMk/>
          <pc:sldMk cId="0" sldId="273"/>
        </pc:sldMkLst>
      </pc:sldChg>
      <pc:sldChg chg="replTag">
        <pc:chgData name="Danny Young" userId="cb0f4ce2-eb4f-479e-8e8f-3beb257e632f" providerId="ADAL" clId="{C8C3276D-0DEC-41C7-B54B-F1FCF33D8E22}" dt="2024-02-27T02:16:01.772" v="15"/>
        <pc:sldMkLst>
          <pc:docMk/>
          <pc:sldMk cId="0" sldId="274"/>
        </pc:sldMkLst>
      </pc:sldChg>
      <pc:sldChg chg="replTag">
        <pc:chgData name="Danny Young" userId="cb0f4ce2-eb4f-479e-8e8f-3beb257e632f" providerId="ADAL" clId="{C8C3276D-0DEC-41C7-B54B-F1FCF33D8E22}" dt="2024-02-27T02:16:01.772" v="13"/>
        <pc:sldMkLst>
          <pc:docMk/>
          <pc:sldMk cId="0" sldId="275"/>
        </pc:sldMkLst>
      </pc:sldChg>
      <pc:sldChg chg="replTag">
        <pc:chgData name="Danny Young" userId="cb0f4ce2-eb4f-479e-8e8f-3beb257e632f" providerId="ADAL" clId="{C8C3276D-0DEC-41C7-B54B-F1FCF33D8E22}" dt="2024-02-27T02:16:01.774" v="25"/>
        <pc:sldMkLst>
          <pc:docMk/>
          <pc:sldMk cId="193072260" sldId="276"/>
        </pc:sldMkLst>
      </pc:sldChg>
      <pc:sldChg chg="replTag">
        <pc:chgData name="Danny Young" userId="cb0f4ce2-eb4f-479e-8e8f-3beb257e632f" providerId="ADAL" clId="{C8C3276D-0DEC-41C7-B54B-F1FCF33D8E22}" dt="2024-02-27T02:16:01.774" v="16"/>
        <pc:sldMkLst>
          <pc:docMk/>
          <pc:sldMk cId="2984029045" sldId="277"/>
        </pc:sldMkLst>
      </pc:sldChg>
      <pc:sldChg chg="replTag">
        <pc:chgData name="Danny Young" userId="cb0f4ce2-eb4f-479e-8e8f-3beb257e632f" providerId="ADAL" clId="{C8C3276D-0DEC-41C7-B54B-F1FCF33D8E22}" dt="2024-02-27T02:16:01.764" v="4"/>
        <pc:sldMkLst>
          <pc:docMk/>
          <pc:sldMk cId="968019943" sldId="278"/>
        </pc:sldMkLst>
      </pc:sldChg>
      <pc:sldChg chg="replTag">
        <pc:chgData name="Danny Young" userId="cb0f4ce2-eb4f-479e-8e8f-3beb257e632f" providerId="ADAL" clId="{C8C3276D-0DEC-41C7-B54B-F1FCF33D8E22}" dt="2024-02-27T02:16:01.772" v="14"/>
        <pc:sldMkLst>
          <pc:docMk/>
          <pc:sldMk cId="2471314609" sldId="279"/>
        </pc:sldMkLst>
      </pc:sldChg>
      <pc:sldChg chg="replTag">
        <pc:chgData name="Danny Young" userId="cb0f4ce2-eb4f-479e-8e8f-3beb257e632f" providerId="ADAL" clId="{C8C3276D-0DEC-41C7-B54B-F1FCF33D8E22}" dt="2024-02-27T02:16:01.774" v="17"/>
        <pc:sldMkLst>
          <pc:docMk/>
          <pc:sldMk cId="1552361194" sldId="280"/>
        </pc:sldMkLst>
      </pc:sldChg>
      <pc:sldChg chg="replTag">
        <pc:chgData name="Danny Young" userId="cb0f4ce2-eb4f-479e-8e8f-3beb257e632f" providerId="ADAL" clId="{C8C3276D-0DEC-41C7-B54B-F1FCF33D8E22}" dt="2024-02-27T02:16:01.774" v="18"/>
        <pc:sldMkLst>
          <pc:docMk/>
          <pc:sldMk cId="4191450183" sldId="281"/>
        </pc:sldMkLst>
      </pc:sldChg>
      <pc:sldChg chg="addSp delSp modSp mod delAnim modAnim replTag">
        <pc:chgData name="Danny Young" userId="cb0f4ce2-eb4f-479e-8e8f-3beb257e632f" providerId="ADAL" clId="{C8C3276D-0DEC-41C7-B54B-F1FCF33D8E22}" dt="2024-03-14T18:02:30.332" v="1738"/>
        <pc:sldMkLst>
          <pc:docMk/>
          <pc:sldMk cId="3178596447" sldId="282"/>
        </pc:sldMkLst>
        <pc:spChg chg="mod">
          <ac:chgData name="Danny Young" userId="cb0f4ce2-eb4f-479e-8e8f-3beb257e632f" providerId="ADAL" clId="{C8C3276D-0DEC-41C7-B54B-F1FCF33D8E22}" dt="2024-03-12T05:15:10.715" v="1074" actId="14100"/>
          <ac:spMkLst>
            <pc:docMk/>
            <pc:sldMk cId="3178596447" sldId="282"/>
            <ac:spMk id="2" creationId="{0AF4E8CB-BCD0-3B47-7634-7A89E93519A8}"/>
          </ac:spMkLst>
        </pc:spChg>
        <pc:spChg chg="mod">
          <ac:chgData name="Danny Young" userId="cb0f4ce2-eb4f-479e-8e8f-3beb257e632f" providerId="ADAL" clId="{C8C3276D-0DEC-41C7-B54B-F1FCF33D8E22}" dt="2024-03-12T05:16:16.432" v="1078" actId="20577"/>
          <ac:spMkLst>
            <pc:docMk/>
            <pc:sldMk cId="3178596447" sldId="282"/>
            <ac:spMk id="3" creationId="{384EE53A-7D58-7955-7584-087DB57ACAD9}"/>
          </ac:spMkLst>
        </pc:spChg>
        <pc:spChg chg="mod">
          <ac:chgData name="Danny Young" userId="cb0f4ce2-eb4f-479e-8e8f-3beb257e632f" providerId="ADAL" clId="{C8C3276D-0DEC-41C7-B54B-F1FCF33D8E22}" dt="2024-03-12T05:16:24.093" v="1079" actId="1076"/>
          <ac:spMkLst>
            <pc:docMk/>
            <pc:sldMk cId="3178596447" sldId="282"/>
            <ac:spMk id="4" creationId="{67A9637D-8A2C-B71B-846B-1F4B93D1EA16}"/>
          </ac:spMkLst>
        </pc:spChg>
        <pc:spChg chg="mod">
          <ac:chgData name="Danny Young" userId="cb0f4ce2-eb4f-479e-8e8f-3beb257e632f" providerId="ADAL" clId="{C8C3276D-0DEC-41C7-B54B-F1FCF33D8E22}" dt="2024-03-12T05:16:24.093" v="1079" actId="1076"/>
          <ac:spMkLst>
            <pc:docMk/>
            <pc:sldMk cId="3178596447" sldId="282"/>
            <ac:spMk id="7" creationId="{DF444291-7F53-A2E9-EDCC-3F8291091BC6}"/>
          </ac:spMkLst>
        </pc:spChg>
        <pc:spChg chg="mod">
          <ac:chgData name="Danny Young" userId="cb0f4ce2-eb4f-479e-8e8f-3beb257e632f" providerId="ADAL" clId="{C8C3276D-0DEC-41C7-B54B-F1FCF33D8E22}" dt="2024-03-12T05:16:24.093" v="1079" actId="1076"/>
          <ac:spMkLst>
            <pc:docMk/>
            <pc:sldMk cId="3178596447" sldId="282"/>
            <ac:spMk id="12" creationId="{CA0324FB-DC34-EDEE-135C-DC316D70CD16}"/>
          </ac:spMkLst>
        </pc:spChg>
        <pc:graphicFrameChg chg="mod">
          <ac:chgData name="Danny Young" userId="cb0f4ce2-eb4f-479e-8e8f-3beb257e632f" providerId="ADAL" clId="{C8C3276D-0DEC-41C7-B54B-F1FCF33D8E22}" dt="2024-03-12T05:16:24.093" v="1079" actId="1076"/>
          <ac:graphicFrameMkLst>
            <pc:docMk/>
            <pc:sldMk cId="3178596447" sldId="282"/>
            <ac:graphicFrameMk id="5" creationId="{AE0F25A5-B978-246B-34C1-83332CC851EE}"/>
          </ac:graphicFrameMkLst>
        </pc:graphicFrameChg>
        <pc:graphicFrameChg chg="mod">
          <ac:chgData name="Danny Young" userId="cb0f4ce2-eb4f-479e-8e8f-3beb257e632f" providerId="ADAL" clId="{C8C3276D-0DEC-41C7-B54B-F1FCF33D8E22}" dt="2024-03-12T05:16:24.093" v="1079" actId="1076"/>
          <ac:graphicFrameMkLst>
            <pc:docMk/>
            <pc:sldMk cId="3178596447" sldId="282"/>
            <ac:graphicFrameMk id="6" creationId="{99176568-1B0C-F0D7-FAA8-BFAA64661F2F}"/>
          </ac:graphicFrameMkLst>
        </pc:graphicFrameChg>
        <pc:graphicFrameChg chg="mod">
          <ac:chgData name="Danny Young" userId="cb0f4ce2-eb4f-479e-8e8f-3beb257e632f" providerId="ADAL" clId="{C8C3276D-0DEC-41C7-B54B-F1FCF33D8E22}" dt="2024-03-12T05:16:24.093" v="1079" actId="1076"/>
          <ac:graphicFrameMkLst>
            <pc:docMk/>
            <pc:sldMk cId="3178596447" sldId="282"/>
            <ac:graphicFrameMk id="8" creationId="{F509C302-B784-6CBC-739F-5FD6417BC45D}"/>
          </ac:graphicFrameMkLst>
        </pc:graphicFrameChg>
        <pc:graphicFrameChg chg="mod">
          <ac:chgData name="Danny Young" userId="cb0f4ce2-eb4f-479e-8e8f-3beb257e632f" providerId="ADAL" clId="{C8C3276D-0DEC-41C7-B54B-F1FCF33D8E22}" dt="2024-03-12T05:16:24.093" v="1079" actId="1076"/>
          <ac:graphicFrameMkLst>
            <pc:docMk/>
            <pc:sldMk cId="3178596447" sldId="282"/>
            <ac:graphicFrameMk id="9" creationId="{5738B9CD-8A50-34C6-1783-69EF18887C42}"/>
          </ac:graphicFrameMkLst>
        </pc:graphicFrameChg>
        <pc:graphicFrameChg chg="mod">
          <ac:chgData name="Danny Young" userId="cb0f4ce2-eb4f-479e-8e8f-3beb257e632f" providerId="ADAL" clId="{C8C3276D-0DEC-41C7-B54B-F1FCF33D8E22}" dt="2024-03-12T05:16:24.093" v="1079" actId="1076"/>
          <ac:graphicFrameMkLst>
            <pc:docMk/>
            <pc:sldMk cId="3178596447" sldId="282"/>
            <ac:graphicFrameMk id="10" creationId="{97083356-72DE-A88E-2B00-B44116D79586}"/>
          </ac:graphicFrameMkLst>
        </pc:graphicFrameChg>
        <pc:graphicFrameChg chg="mod">
          <ac:chgData name="Danny Young" userId="cb0f4ce2-eb4f-479e-8e8f-3beb257e632f" providerId="ADAL" clId="{C8C3276D-0DEC-41C7-B54B-F1FCF33D8E22}" dt="2024-03-12T05:16:24.093" v="1079" actId="1076"/>
          <ac:graphicFrameMkLst>
            <pc:docMk/>
            <pc:sldMk cId="3178596447" sldId="282"/>
            <ac:graphicFrameMk id="11" creationId="{252B2B31-97BA-6E9A-D16E-D4DB3CA5AEE6}"/>
          </ac:graphicFrameMkLst>
        </pc:graphicFrameChg>
        <pc:graphicFrameChg chg="mod">
          <ac:chgData name="Danny Young" userId="cb0f4ce2-eb4f-479e-8e8f-3beb257e632f" providerId="ADAL" clId="{C8C3276D-0DEC-41C7-B54B-F1FCF33D8E22}" dt="2024-03-12T05:17:07.983" v="1091"/>
          <ac:graphicFrameMkLst>
            <pc:docMk/>
            <pc:sldMk cId="3178596447" sldId="282"/>
            <ac:graphicFrameMk id="13" creationId="{1B395B71-BD1E-350E-BCE0-21541394739D}"/>
          </ac:graphicFrameMkLst>
        </pc:graphicFrameChg>
        <pc:graphicFrameChg chg="mod">
          <ac:chgData name="Danny Young" userId="cb0f4ce2-eb4f-479e-8e8f-3beb257e632f" providerId="ADAL" clId="{C8C3276D-0DEC-41C7-B54B-F1FCF33D8E22}" dt="2024-03-12T05:33:59.109" v="1094" actId="1076"/>
          <ac:graphicFrameMkLst>
            <pc:docMk/>
            <pc:sldMk cId="3178596447" sldId="282"/>
            <ac:graphicFrameMk id="14" creationId="{B775923E-974C-D8EE-31DD-2B7963817CCB}"/>
          </ac:graphicFrameMkLst>
        </pc:graphicFrameChg>
        <pc:graphicFrameChg chg="mod">
          <ac:chgData name="Danny Young" userId="cb0f4ce2-eb4f-479e-8e8f-3beb257e632f" providerId="ADAL" clId="{C8C3276D-0DEC-41C7-B54B-F1FCF33D8E22}" dt="2024-03-12T05:16:24.093" v="1079" actId="1076"/>
          <ac:graphicFrameMkLst>
            <pc:docMk/>
            <pc:sldMk cId="3178596447" sldId="282"/>
            <ac:graphicFrameMk id="15" creationId="{7E1B7AE3-4D06-3F3E-C212-1A2581113865}"/>
          </ac:graphicFrameMkLst>
        </pc:graphicFrameChg>
        <pc:graphicFrameChg chg="mod">
          <ac:chgData name="Danny Young" userId="cb0f4ce2-eb4f-479e-8e8f-3beb257e632f" providerId="ADAL" clId="{C8C3276D-0DEC-41C7-B54B-F1FCF33D8E22}" dt="2024-03-12T05:16:24.093" v="1079" actId="1076"/>
          <ac:graphicFrameMkLst>
            <pc:docMk/>
            <pc:sldMk cId="3178596447" sldId="282"/>
            <ac:graphicFrameMk id="16" creationId="{02246109-3479-53F3-2E88-F9629C6C69BB}"/>
          </ac:graphicFrameMkLst>
        </pc:graphicFrameChg>
        <pc:graphicFrameChg chg="add del mod">
          <ac:chgData name="Danny Young" userId="cb0f4ce2-eb4f-479e-8e8f-3beb257e632f" providerId="ADAL" clId="{C8C3276D-0DEC-41C7-B54B-F1FCF33D8E22}" dt="2024-03-12T05:34:17.387" v="1096" actId="478"/>
          <ac:graphicFrameMkLst>
            <pc:docMk/>
            <pc:sldMk cId="3178596447" sldId="282"/>
            <ac:graphicFrameMk id="17" creationId="{EDFDA3F3-343B-55E5-8118-37CF435041A2}"/>
          </ac:graphicFrameMkLst>
        </pc:graphicFrameChg>
        <pc:graphicFrameChg chg="add mod">
          <ac:chgData name="Danny Young" userId="cb0f4ce2-eb4f-479e-8e8f-3beb257e632f" providerId="ADAL" clId="{C8C3276D-0DEC-41C7-B54B-F1FCF33D8E22}" dt="2024-03-12T05:36:51.102" v="1106" actId="1035"/>
          <ac:graphicFrameMkLst>
            <pc:docMk/>
            <pc:sldMk cId="3178596447" sldId="282"/>
            <ac:graphicFrameMk id="18" creationId="{7F49182D-67BD-901F-3EFA-A663D77B16D0}"/>
          </ac:graphicFrameMkLst>
        </pc:graphicFrameChg>
      </pc:sldChg>
      <pc:sldChg chg="modSp mod ord">
        <pc:chgData name="Danny Young" userId="cb0f4ce2-eb4f-479e-8e8f-3beb257e632f" providerId="ADAL" clId="{C8C3276D-0DEC-41C7-B54B-F1FCF33D8E22}" dt="2024-03-12T05:41:30.981" v="1118"/>
        <pc:sldMkLst>
          <pc:docMk/>
          <pc:sldMk cId="2869794793" sldId="298"/>
        </pc:sldMkLst>
        <pc:spChg chg="mod">
          <ac:chgData name="Danny Young" userId="cb0f4ce2-eb4f-479e-8e8f-3beb257e632f" providerId="ADAL" clId="{C8C3276D-0DEC-41C7-B54B-F1FCF33D8E22}" dt="2024-03-12T05:37:12.301" v="1116" actId="20577"/>
          <ac:spMkLst>
            <pc:docMk/>
            <pc:sldMk cId="2869794793" sldId="298"/>
            <ac:spMk id="2" creationId="{4287DD92-4518-4D8A-893C-7569DD867BD2}"/>
          </ac:spMkLst>
        </pc:spChg>
        <pc:spChg chg="mod">
          <ac:chgData name="Danny Young" userId="cb0f4ce2-eb4f-479e-8e8f-3beb257e632f" providerId="ADAL" clId="{C8C3276D-0DEC-41C7-B54B-F1FCF33D8E22}" dt="2024-03-12T05:01:50.415" v="477" actId="1076"/>
          <ac:spMkLst>
            <pc:docMk/>
            <pc:sldMk cId="2869794793" sldId="298"/>
            <ac:spMk id="24" creationId="{002F467E-3C6E-491D-9162-913FFBDB43BF}"/>
          </ac:spMkLst>
        </pc:spChg>
      </pc:sldChg>
      <pc:sldChg chg="addSp delSp modSp new mod modAnim">
        <pc:chgData name="Danny Young" userId="cb0f4ce2-eb4f-479e-8e8f-3beb257e632f" providerId="ADAL" clId="{C8C3276D-0DEC-41C7-B54B-F1FCF33D8E22}" dt="2024-03-12T05:14:30.423" v="1010" actId="1036"/>
        <pc:sldMkLst>
          <pc:docMk/>
          <pc:sldMk cId="451977866" sldId="299"/>
        </pc:sldMkLst>
        <pc:spChg chg="mod">
          <ac:chgData name="Danny Young" userId="cb0f4ce2-eb4f-479e-8e8f-3beb257e632f" providerId="ADAL" clId="{C8C3276D-0DEC-41C7-B54B-F1FCF33D8E22}" dt="2024-03-12T04:56:23.451" v="108" actId="27636"/>
          <ac:spMkLst>
            <pc:docMk/>
            <pc:sldMk cId="451977866" sldId="299"/>
            <ac:spMk id="2" creationId="{6FF26433-FA61-2A64-FC63-39550F66A8F3}"/>
          </ac:spMkLst>
        </pc:spChg>
        <pc:spChg chg="mod">
          <ac:chgData name="Danny Young" userId="cb0f4ce2-eb4f-479e-8e8f-3beb257e632f" providerId="ADAL" clId="{C8C3276D-0DEC-41C7-B54B-F1FCF33D8E22}" dt="2024-03-12T05:11:30.667" v="581" actId="1035"/>
          <ac:spMkLst>
            <pc:docMk/>
            <pc:sldMk cId="451977866" sldId="299"/>
            <ac:spMk id="3" creationId="{A2EE7E5A-825F-BF4A-AFDD-E037AD9E6C43}"/>
          </ac:spMkLst>
        </pc:spChg>
        <pc:spChg chg="add mod">
          <ac:chgData name="Danny Young" userId="cb0f4ce2-eb4f-479e-8e8f-3beb257e632f" providerId="ADAL" clId="{C8C3276D-0DEC-41C7-B54B-F1FCF33D8E22}" dt="2024-03-12T05:11:27.435" v="576" actId="1036"/>
          <ac:spMkLst>
            <pc:docMk/>
            <pc:sldMk cId="451977866" sldId="299"/>
            <ac:spMk id="6" creationId="{01A2D2E9-4934-EDA9-E2C4-60E69DD413BB}"/>
          </ac:spMkLst>
        </pc:spChg>
        <pc:spChg chg="add mod">
          <ac:chgData name="Danny Young" userId="cb0f4ce2-eb4f-479e-8e8f-3beb257e632f" providerId="ADAL" clId="{C8C3276D-0DEC-41C7-B54B-F1FCF33D8E22}" dt="2024-03-12T05:11:27.435" v="576" actId="1036"/>
          <ac:spMkLst>
            <pc:docMk/>
            <pc:sldMk cId="451977866" sldId="299"/>
            <ac:spMk id="7" creationId="{03BCD0B7-DCE8-E3DE-E917-ECF3CD50F714}"/>
          </ac:spMkLst>
        </pc:spChg>
        <pc:spChg chg="add mod">
          <ac:chgData name="Danny Young" userId="cb0f4ce2-eb4f-479e-8e8f-3beb257e632f" providerId="ADAL" clId="{C8C3276D-0DEC-41C7-B54B-F1FCF33D8E22}" dt="2024-03-12T05:11:57.450" v="623" actId="1035"/>
          <ac:spMkLst>
            <pc:docMk/>
            <pc:sldMk cId="451977866" sldId="299"/>
            <ac:spMk id="9" creationId="{C0C6C0B9-F215-4BC6-A3BC-6C27A2929CA5}"/>
          </ac:spMkLst>
        </pc:spChg>
        <pc:spChg chg="add mod">
          <ac:chgData name="Danny Young" userId="cb0f4ce2-eb4f-479e-8e8f-3beb257e632f" providerId="ADAL" clId="{C8C3276D-0DEC-41C7-B54B-F1FCF33D8E22}" dt="2024-03-12T05:12:46.658" v="853" actId="1038"/>
          <ac:spMkLst>
            <pc:docMk/>
            <pc:sldMk cId="451977866" sldId="299"/>
            <ac:spMk id="12" creationId="{893DB67F-37EC-DD52-6C80-205CF1B6662C}"/>
          </ac:spMkLst>
        </pc:spChg>
        <pc:spChg chg="add mod">
          <ac:chgData name="Danny Young" userId="cb0f4ce2-eb4f-479e-8e8f-3beb257e632f" providerId="ADAL" clId="{C8C3276D-0DEC-41C7-B54B-F1FCF33D8E22}" dt="2024-03-12T05:13:31.645" v="988" actId="313"/>
          <ac:spMkLst>
            <pc:docMk/>
            <pc:sldMk cId="451977866" sldId="299"/>
            <ac:spMk id="13" creationId="{398F8B24-82D0-D58C-2A87-BBA6D8076BB6}"/>
          </ac:spMkLst>
        </pc:spChg>
        <pc:graphicFrameChg chg="add del mod">
          <ac:chgData name="Danny Young" userId="cb0f4ce2-eb4f-479e-8e8f-3beb257e632f" providerId="ADAL" clId="{C8C3276D-0DEC-41C7-B54B-F1FCF33D8E22}" dt="2024-03-12T05:09:53.894" v="489" actId="478"/>
          <ac:graphicFrameMkLst>
            <pc:docMk/>
            <pc:sldMk cId="451977866" sldId="299"/>
            <ac:graphicFrameMk id="4" creationId="{E159D76F-2DFF-55C9-5D03-2C859AE72484}"/>
          </ac:graphicFrameMkLst>
        </pc:graphicFrameChg>
        <pc:graphicFrameChg chg="add mod">
          <ac:chgData name="Danny Young" userId="cb0f4ce2-eb4f-479e-8e8f-3beb257e632f" providerId="ADAL" clId="{C8C3276D-0DEC-41C7-B54B-F1FCF33D8E22}" dt="2024-03-12T05:11:27.435" v="576" actId="1036"/>
          <ac:graphicFrameMkLst>
            <pc:docMk/>
            <pc:sldMk cId="451977866" sldId="299"/>
            <ac:graphicFrameMk id="5" creationId="{DEFDFA14-481D-1E3E-9FAB-933D24F79EC2}"/>
          </ac:graphicFrameMkLst>
        </pc:graphicFrameChg>
        <pc:graphicFrameChg chg="add mod">
          <ac:chgData name="Danny Young" userId="cb0f4ce2-eb4f-479e-8e8f-3beb257e632f" providerId="ADAL" clId="{C8C3276D-0DEC-41C7-B54B-F1FCF33D8E22}" dt="2024-03-12T05:11:27.435" v="576" actId="1036"/>
          <ac:graphicFrameMkLst>
            <pc:docMk/>
            <pc:sldMk cId="451977866" sldId="299"/>
            <ac:graphicFrameMk id="8" creationId="{FB033A8B-4441-BEE8-E2C5-4E4F0C60101D}"/>
          </ac:graphicFrameMkLst>
        </pc:graphicFrameChg>
        <pc:graphicFrameChg chg="add mod">
          <ac:chgData name="Danny Young" userId="cb0f4ce2-eb4f-479e-8e8f-3beb257e632f" providerId="ADAL" clId="{C8C3276D-0DEC-41C7-B54B-F1FCF33D8E22}" dt="2024-03-12T05:14:21.858" v="998" actId="1076"/>
          <ac:graphicFrameMkLst>
            <pc:docMk/>
            <pc:sldMk cId="451977866" sldId="299"/>
            <ac:graphicFrameMk id="10" creationId="{D89DDCFC-3260-7A23-54A9-CE6FABF2B525}"/>
          </ac:graphicFrameMkLst>
        </pc:graphicFrameChg>
        <pc:graphicFrameChg chg="add mod">
          <ac:chgData name="Danny Young" userId="cb0f4ce2-eb4f-479e-8e8f-3beb257e632f" providerId="ADAL" clId="{C8C3276D-0DEC-41C7-B54B-F1FCF33D8E22}" dt="2024-03-12T05:14:30.423" v="1010" actId="1036"/>
          <ac:graphicFrameMkLst>
            <pc:docMk/>
            <pc:sldMk cId="451977866" sldId="299"/>
            <ac:graphicFrameMk id="11" creationId="{FB081382-32B3-96FA-1E6D-772CE869574A}"/>
          </ac:graphicFrameMkLst>
        </pc:graphicFrameChg>
      </pc:sldChg>
      <pc:sldChg chg="delSp modSp new mod">
        <pc:chgData name="Danny Young" userId="cb0f4ce2-eb4f-479e-8e8f-3beb257e632f" providerId="ADAL" clId="{C8C3276D-0DEC-41C7-B54B-F1FCF33D8E22}" dt="2024-03-12T06:08:59.743" v="1731" actId="1076"/>
        <pc:sldMkLst>
          <pc:docMk/>
          <pc:sldMk cId="595257373" sldId="300"/>
        </pc:sldMkLst>
        <pc:spChg chg="del mod">
          <ac:chgData name="Danny Young" userId="cb0f4ce2-eb4f-479e-8e8f-3beb257e632f" providerId="ADAL" clId="{C8C3276D-0DEC-41C7-B54B-F1FCF33D8E22}" dt="2024-03-12T06:08:44.106" v="1728" actId="478"/>
          <ac:spMkLst>
            <pc:docMk/>
            <pc:sldMk cId="595257373" sldId="300"/>
            <ac:spMk id="2" creationId="{5E0FD8AD-1CFE-F333-4541-B8AACEA9D0B0}"/>
          </ac:spMkLst>
        </pc:spChg>
        <pc:spChg chg="mod">
          <ac:chgData name="Danny Young" userId="cb0f4ce2-eb4f-479e-8e8f-3beb257e632f" providerId="ADAL" clId="{C8C3276D-0DEC-41C7-B54B-F1FCF33D8E22}" dt="2024-03-12T06:08:59.743" v="1731" actId="1076"/>
          <ac:spMkLst>
            <pc:docMk/>
            <pc:sldMk cId="595257373" sldId="300"/>
            <ac:spMk id="3" creationId="{177DC06F-63D1-C300-FEB6-08FE5A73DC8D}"/>
          </ac:spMkLst>
        </pc:spChg>
      </pc:sldChg>
      <pc:sldChg chg="addSp modSp new mod">
        <pc:chgData name="Danny Young" userId="cb0f4ce2-eb4f-479e-8e8f-3beb257e632f" providerId="ADAL" clId="{C8C3276D-0DEC-41C7-B54B-F1FCF33D8E22}" dt="2024-03-12T06:25:08.314" v="1735" actId="14100"/>
        <pc:sldMkLst>
          <pc:docMk/>
          <pc:sldMk cId="373214611" sldId="301"/>
        </pc:sldMkLst>
        <pc:picChg chg="add mod">
          <ac:chgData name="Danny Young" userId="cb0f4ce2-eb4f-479e-8e8f-3beb257e632f" providerId="ADAL" clId="{C8C3276D-0DEC-41C7-B54B-F1FCF33D8E22}" dt="2024-03-12T06:25:08.314" v="1735" actId="14100"/>
          <ac:picMkLst>
            <pc:docMk/>
            <pc:sldMk cId="373214611" sldId="301"/>
            <ac:picMk id="5" creationId="{B63ED6B1-65D4-70FE-6416-84655A977FCB}"/>
          </ac:picMkLst>
        </pc:picChg>
      </pc:sldChg>
      <pc:sldChg chg="new">
        <pc:chgData name="Danny Young" userId="cb0f4ce2-eb4f-479e-8e8f-3beb257e632f" providerId="ADAL" clId="{C8C3276D-0DEC-41C7-B54B-F1FCF33D8E22}" dt="2024-03-12T06:25:09.987" v="1736" actId="680"/>
        <pc:sldMkLst>
          <pc:docMk/>
          <pc:sldMk cId="1194119206" sldId="30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10366E1-D9BA-4948-9CCD-505C5B07CD9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CA"/>
          </a:p>
        </p:txBody>
      </p:sp>
      <p:sp>
        <p:nvSpPr>
          <p:cNvPr id="3" name="Date Placeholder 2">
            <a:extLst>
              <a:ext uri="{FF2B5EF4-FFF2-40B4-BE49-F238E27FC236}">
                <a16:creationId xmlns:a16="http://schemas.microsoft.com/office/drawing/2014/main" id="{0F088D8A-ED74-42BB-B674-2A54D9503C01}"/>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6FD6E5F9-8342-4A93-84E2-D0B868AB25CD}" type="datetimeFigureOut">
              <a:rPr lang="en-CA"/>
              <a:pPr>
                <a:defRPr/>
              </a:pPr>
              <a:t>2024-03-14</a:t>
            </a:fld>
            <a:endParaRPr lang="en-CA"/>
          </a:p>
        </p:txBody>
      </p:sp>
      <p:sp>
        <p:nvSpPr>
          <p:cNvPr id="4" name="Slide Image Placeholder 3">
            <a:extLst>
              <a:ext uri="{FF2B5EF4-FFF2-40B4-BE49-F238E27FC236}">
                <a16:creationId xmlns:a16="http://schemas.microsoft.com/office/drawing/2014/main" id="{0727079D-B449-43FC-B483-1228E017D6B9}"/>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a:extLst>
              <a:ext uri="{FF2B5EF4-FFF2-40B4-BE49-F238E27FC236}">
                <a16:creationId xmlns:a16="http://schemas.microsoft.com/office/drawing/2014/main" id="{0E674573-E2DA-4662-B7C3-90957D236999}"/>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a:extLst>
              <a:ext uri="{FF2B5EF4-FFF2-40B4-BE49-F238E27FC236}">
                <a16:creationId xmlns:a16="http://schemas.microsoft.com/office/drawing/2014/main" id="{B6F584BB-170A-48B7-AABE-D16366FE76F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CA"/>
          </a:p>
        </p:txBody>
      </p:sp>
      <p:sp>
        <p:nvSpPr>
          <p:cNvPr id="7" name="Slide Number Placeholder 6">
            <a:extLst>
              <a:ext uri="{FF2B5EF4-FFF2-40B4-BE49-F238E27FC236}">
                <a16:creationId xmlns:a16="http://schemas.microsoft.com/office/drawing/2014/main" id="{A18ACEAB-6356-4815-A7AD-95CD970B8374}"/>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3EF7529E-46E2-49D0-8445-E32BCF5AB37D}" type="slidenum">
              <a:rPr lang="en-CA" altLang="en-US"/>
              <a:pPr/>
              <a:t>‹#›</a:t>
            </a:fld>
            <a:endParaRPr lang="en-CA"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572A1FD5-C561-4139-8DF1-C2914739EA36}"/>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8A01932F-037D-4E25-93A6-8D67D93C64A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10244" name="Slide Number Placeholder 3">
            <a:extLst>
              <a:ext uri="{FF2B5EF4-FFF2-40B4-BE49-F238E27FC236}">
                <a16:creationId xmlns:a16="http://schemas.microsoft.com/office/drawing/2014/main" id="{3E027F1C-80DE-4E99-A8C0-376530674A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07617EF-8752-4968-B254-E785EBC74F6B}" type="slidenum">
              <a:rPr lang="en-CA" altLang="en-US"/>
              <a:pPr/>
              <a:t>1</a:t>
            </a:fld>
            <a:endParaRPr lang="en-CA"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22F0B48F-C3C6-4049-A8E6-4C6856067F55}"/>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992FE3F0-874D-402F-B152-B38ACD3BD9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19460" name="Slide Number Placeholder 3">
            <a:extLst>
              <a:ext uri="{FF2B5EF4-FFF2-40B4-BE49-F238E27FC236}">
                <a16:creationId xmlns:a16="http://schemas.microsoft.com/office/drawing/2014/main" id="{783E9590-A77F-434D-9B2C-8D3D4D7C70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FE2191-DE1A-43DA-96B8-CF7159F6C0EB}" type="slidenum">
              <a:rPr lang="en-CA" altLang="en-US"/>
              <a:pPr/>
              <a:t>11</a:t>
            </a:fld>
            <a:endParaRPr lang="en-CA"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5E4A72D6-49D3-4EFF-8395-AE896D395F31}"/>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541763E0-D8E3-4EF6-942A-7A05B2DA7C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21508" name="Slide Number Placeholder 3">
            <a:extLst>
              <a:ext uri="{FF2B5EF4-FFF2-40B4-BE49-F238E27FC236}">
                <a16:creationId xmlns:a16="http://schemas.microsoft.com/office/drawing/2014/main" id="{20B5B071-BBA7-44D8-8812-C46D1DDBC7F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B028E7D-651D-4188-862D-5CF4C58A0427}" type="slidenum">
              <a:rPr lang="en-CA" altLang="en-US"/>
              <a:pPr/>
              <a:t>12</a:t>
            </a:fld>
            <a:endParaRPr lang="en-CA"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49983605-D19F-455C-BE92-BB4ED8FD36E1}"/>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46BDA391-5D53-40AA-BA0B-8107336E0ED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23556" name="Slide Number Placeholder 3">
            <a:extLst>
              <a:ext uri="{FF2B5EF4-FFF2-40B4-BE49-F238E27FC236}">
                <a16:creationId xmlns:a16="http://schemas.microsoft.com/office/drawing/2014/main" id="{28823744-5DAF-4243-84DE-C3286ACF8F6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66D2C3-C15B-43BC-8B4A-6EFAF6A08135}" type="slidenum">
              <a:rPr lang="en-CA" altLang="en-US"/>
              <a:pPr/>
              <a:t>13</a:t>
            </a:fld>
            <a:endParaRPr lang="en-CA"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A8E1EEE1-CCC3-49E9-B459-704967207314}"/>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484276AC-947A-4496-AB44-884BE51A83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25604" name="Slide Number Placeholder 3">
            <a:extLst>
              <a:ext uri="{FF2B5EF4-FFF2-40B4-BE49-F238E27FC236}">
                <a16:creationId xmlns:a16="http://schemas.microsoft.com/office/drawing/2014/main" id="{A265470C-700F-4C19-A699-C7FC7C8448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9346DBC-0578-49D3-BCBC-7C4D5671EA2B}" type="slidenum">
              <a:rPr lang="en-CA" altLang="en-US"/>
              <a:pPr/>
              <a:t>14</a:t>
            </a:fld>
            <a:endParaRPr lang="en-CA"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9CBCCE75-4F23-4BAE-BCA7-7BE28081D865}"/>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FA6B199D-E6E2-40B8-9A6F-DB938CF4477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27652" name="Slide Number Placeholder 3">
            <a:extLst>
              <a:ext uri="{FF2B5EF4-FFF2-40B4-BE49-F238E27FC236}">
                <a16:creationId xmlns:a16="http://schemas.microsoft.com/office/drawing/2014/main" id="{547254E2-278D-468C-9A96-02D3869B8CE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371091C-6C51-4637-9C2F-465BCBA9E5B9}" type="slidenum">
              <a:rPr lang="en-CA" altLang="en-US"/>
              <a:pPr/>
              <a:t>15</a:t>
            </a:fld>
            <a:endParaRPr lang="en-CA"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7FE32A4C-6FDA-4938-A6EC-2E4B67278E82}"/>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B7273A42-6A63-4FB7-9327-289A619C49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29700" name="Slide Number Placeholder 3">
            <a:extLst>
              <a:ext uri="{FF2B5EF4-FFF2-40B4-BE49-F238E27FC236}">
                <a16:creationId xmlns:a16="http://schemas.microsoft.com/office/drawing/2014/main" id="{D5491682-6EB7-4C15-810C-FEF83745CA1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D748A74-3807-4BB4-A521-91F6671FE1B2}" type="slidenum">
              <a:rPr lang="en-CA" altLang="en-US"/>
              <a:pPr/>
              <a:t>16</a:t>
            </a:fld>
            <a:endParaRPr lang="en-CA"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F7529E-46E2-49D0-8445-E32BCF5AB37D}" type="slidenum">
              <a:rPr lang="en-CA" altLang="en-US" smtClean="0"/>
              <a:pPr/>
              <a:t>17</a:t>
            </a:fld>
            <a:endParaRPr lang="en-CA" altLang="en-US"/>
          </a:p>
        </p:txBody>
      </p:sp>
    </p:spTree>
    <p:extLst>
      <p:ext uri="{BB962C8B-B14F-4D97-AF65-F5344CB8AC3E}">
        <p14:creationId xmlns:p14="http://schemas.microsoft.com/office/powerpoint/2010/main" val="29379239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F7529E-46E2-49D0-8445-E32BCF5AB37D}" type="slidenum">
              <a:rPr lang="en-CA" altLang="en-US" smtClean="0"/>
              <a:pPr/>
              <a:t>18</a:t>
            </a:fld>
            <a:endParaRPr lang="en-CA" altLang="en-US"/>
          </a:p>
        </p:txBody>
      </p:sp>
    </p:spTree>
    <p:extLst>
      <p:ext uri="{BB962C8B-B14F-4D97-AF65-F5344CB8AC3E}">
        <p14:creationId xmlns:p14="http://schemas.microsoft.com/office/powerpoint/2010/main" val="37248009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F7529E-46E2-49D0-8445-E32BCF5AB37D}" type="slidenum">
              <a:rPr lang="en-CA" altLang="en-US" smtClean="0"/>
              <a:pPr/>
              <a:t>22</a:t>
            </a:fld>
            <a:endParaRPr lang="en-CA" altLang="en-US"/>
          </a:p>
        </p:txBody>
      </p:sp>
    </p:spTree>
    <p:extLst>
      <p:ext uri="{BB962C8B-B14F-4D97-AF65-F5344CB8AC3E}">
        <p14:creationId xmlns:p14="http://schemas.microsoft.com/office/powerpoint/2010/main" val="27205522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F7529E-46E2-49D0-8445-E32BCF5AB37D}" type="slidenum">
              <a:rPr lang="en-CA" altLang="en-US" smtClean="0"/>
              <a:pPr/>
              <a:t>23</a:t>
            </a:fld>
            <a:endParaRPr lang="en-CA" altLang="en-US"/>
          </a:p>
        </p:txBody>
      </p:sp>
    </p:spTree>
    <p:extLst>
      <p:ext uri="{BB962C8B-B14F-4D97-AF65-F5344CB8AC3E}">
        <p14:creationId xmlns:p14="http://schemas.microsoft.com/office/powerpoint/2010/main" val="2588715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F7529E-46E2-49D0-8445-E32BCF5AB37D}" type="slidenum">
              <a:rPr lang="en-CA" altLang="en-US" smtClean="0"/>
              <a:pPr/>
              <a:t>3</a:t>
            </a:fld>
            <a:endParaRPr lang="en-CA" altLang="en-US"/>
          </a:p>
        </p:txBody>
      </p:sp>
    </p:spTree>
    <p:extLst>
      <p:ext uri="{BB962C8B-B14F-4D97-AF65-F5344CB8AC3E}">
        <p14:creationId xmlns:p14="http://schemas.microsoft.com/office/powerpoint/2010/main" val="18296855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F7529E-46E2-49D0-8445-E32BCF5AB37D}" type="slidenum">
              <a:rPr lang="en-CA" altLang="en-US" smtClean="0"/>
              <a:pPr/>
              <a:t>24</a:t>
            </a:fld>
            <a:endParaRPr lang="en-CA" altLang="en-US"/>
          </a:p>
        </p:txBody>
      </p:sp>
    </p:spTree>
    <p:extLst>
      <p:ext uri="{BB962C8B-B14F-4D97-AF65-F5344CB8AC3E}">
        <p14:creationId xmlns:p14="http://schemas.microsoft.com/office/powerpoint/2010/main" val="34072448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F7529E-46E2-49D0-8445-E32BCF5AB37D}" type="slidenum">
              <a:rPr lang="en-CA" altLang="en-US" smtClean="0"/>
              <a:pPr/>
              <a:t>25</a:t>
            </a:fld>
            <a:endParaRPr lang="en-CA" altLang="en-US"/>
          </a:p>
        </p:txBody>
      </p:sp>
    </p:spTree>
    <p:extLst>
      <p:ext uri="{BB962C8B-B14F-4D97-AF65-F5344CB8AC3E}">
        <p14:creationId xmlns:p14="http://schemas.microsoft.com/office/powerpoint/2010/main" val="27425018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CFB48F64-84D6-40E0-916C-A90B8E31967D}"/>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001D0B61-EF54-4E60-B324-C46D4741A90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37892" name="Slide Number Placeholder 3">
            <a:extLst>
              <a:ext uri="{FF2B5EF4-FFF2-40B4-BE49-F238E27FC236}">
                <a16:creationId xmlns:a16="http://schemas.microsoft.com/office/drawing/2014/main" id="{FA2997D0-A036-47A0-A803-5F1CF515D6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BA7D048-5B9D-4928-B876-8F15196BBE52}" type="slidenum">
              <a:rPr lang="en-CA" altLang="en-US"/>
              <a:pPr/>
              <a:t>26</a:t>
            </a:fld>
            <a:endParaRPr lang="en-CA"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7C5AC5D8-C09C-4058-87B6-A130C27B8A48}"/>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57BD74AD-64AC-49A9-B348-6AF499D6E78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39940" name="Slide Number Placeholder 3">
            <a:extLst>
              <a:ext uri="{FF2B5EF4-FFF2-40B4-BE49-F238E27FC236}">
                <a16:creationId xmlns:a16="http://schemas.microsoft.com/office/drawing/2014/main" id="{9FBADA1A-67F4-4808-B178-145B58E2A94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CD013C0-1DA1-4355-A072-A3554FA577F6}" type="slidenum">
              <a:rPr lang="en-CA" altLang="en-US"/>
              <a:pPr/>
              <a:t>27</a:t>
            </a:fld>
            <a:endParaRPr lang="en-CA"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3EEADA74-AE27-45D7-9A3C-4628207DFD3C}"/>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06097AB0-DEA0-44BF-AB91-C021568618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41988" name="Slide Number Placeholder 3">
            <a:extLst>
              <a:ext uri="{FF2B5EF4-FFF2-40B4-BE49-F238E27FC236}">
                <a16:creationId xmlns:a16="http://schemas.microsoft.com/office/drawing/2014/main" id="{EA78C0C4-117A-425C-8186-75797E3BBA3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CC467EC-EFB5-4150-A4F0-95AA35CE4BE2}" type="slidenum">
              <a:rPr lang="en-CA" altLang="en-US"/>
              <a:pPr/>
              <a:t>28</a:t>
            </a:fld>
            <a:endParaRPr lang="en-CA"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F7529E-46E2-49D0-8445-E32BCF5AB37D}" type="slidenum">
              <a:rPr lang="en-CA" altLang="en-US" smtClean="0"/>
              <a:pPr/>
              <a:t>29</a:t>
            </a:fld>
            <a:endParaRPr lang="en-CA" altLang="en-US"/>
          </a:p>
        </p:txBody>
      </p:sp>
    </p:spTree>
    <p:extLst>
      <p:ext uri="{BB962C8B-B14F-4D97-AF65-F5344CB8AC3E}">
        <p14:creationId xmlns:p14="http://schemas.microsoft.com/office/powerpoint/2010/main" val="37380855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F7529E-46E2-49D0-8445-E32BCF5AB37D}" type="slidenum">
              <a:rPr lang="en-CA" altLang="en-US" smtClean="0"/>
              <a:pPr/>
              <a:t>30</a:t>
            </a:fld>
            <a:endParaRPr lang="en-CA" altLang="en-US"/>
          </a:p>
        </p:txBody>
      </p:sp>
    </p:spTree>
    <p:extLst>
      <p:ext uri="{BB962C8B-B14F-4D97-AF65-F5344CB8AC3E}">
        <p14:creationId xmlns:p14="http://schemas.microsoft.com/office/powerpoint/2010/main" val="5858107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490E5555-2E3B-4E5D-B2B3-BD004D3E9DD6}"/>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0C87A9E0-56A6-4A5D-BFE0-9F41B606A4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34820" name="Slide Number Placeholder 3">
            <a:extLst>
              <a:ext uri="{FF2B5EF4-FFF2-40B4-BE49-F238E27FC236}">
                <a16:creationId xmlns:a16="http://schemas.microsoft.com/office/drawing/2014/main" id="{7597CBD4-4CBD-4FEB-9C3C-C84CA03635D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3CDD8C9-6C97-46B0-845D-E6B13899DAB6}" type="slidenum">
              <a:rPr lang="en-CA" altLang="en-US"/>
              <a:pPr/>
              <a:t>31</a:t>
            </a:fld>
            <a:endParaRPr lang="en-CA"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F7529E-46E2-49D0-8445-E32BCF5AB37D}" type="slidenum">
              <a:rPr lang="en-CA" altLang="en-US" smtClean="0"/>
              <a:pPr/>
              <a:t>32</a:t>
            </a:fld>
            <a:endParaRPr lang="en-CA" altLang="en-US"/>
          </a:p>
        </p:txBody>
      </p:sp>
    </p:spTree>
    <p:extLst>
      <p:ext uri="{BB962C8B-B14F-4D97-AF65-F5344CB8AC3E}">
        <p14:creationId xmlns:p14="http://schemas.microsoft.com/office/powerpoint/2010/main" val="2775582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6AA6EF-C0B8-4C9B-9BB4-F4F3B3FB6F83}" type="slidenum">
              <a:rPr lang="en-CA" altLang="en-US" smtClean="0"/>
              <a:pPr/>
              <a:t>4</a:t>
            </a:fld>
            <a:endParaRPr lang="en-CA" altLang="en-US"/>
          </a:p>
        </p:txBody>
      </p:sp>
    </p:spTree>
    <p:extLst>
      <p:ext uri="{BB962C8B-B14F-4D97-AF65-F5344CB8AC3E}">
        <p14:creationId xmlns:p14="http://schemas.microsoft.com/office/powerpoint/2010/main" val="3718210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6AA6EF-C0B8-4C9B-9BB4-F4F3B3FB6F83}" type="slidenum">
              <a:rPr lang="en-CA" altLang="en-US" smtClean="0"/>
              <a:pPr/>
              <a:t>5</a:t>
            </a:fld>
            <a:endParaRPr lang="en-CA" altLang="en-US"/>
          </a:p>
        </p:txBody>
      </p:sp>
    </p:spTree>
    <p:extLst>
      <p:ext uri="{BB962C8B-B14F-4D97-AF65-F5344CB8AC3E}">
        <p14:creationId xmlns:p14="http://schemas.microsoft.com/office/powerpoint/2010/main" val="62634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B1B14804-1316-4985-B3D6-B3C65EC10AFC}"/>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09D3A8BF-11FE-4FBB-8F53-281601A3F0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12292" name="Slide Number Placeholder 3">
            <a:extLst>
              <a:ext uri="{FF2B5EF4-FFF2-40B4-BE49-F238E27FC236}">
                <a16:creationId xmlns:a16="http://schemas.microsoft.com/office/drawing/2014/main" id="{6EC966DB-597B-460A-90D0-57BE5AB38AB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9D1E39F-A3FD-4AFE-B9AC-2AE2AC868C4B}" type="slidenum">
              <a:rPr lang="en-CA" altLang="en-US"/>
              <a:pPr/>
              <a:t>6</a:t>
            </a:fld>
            <a:endParaRPr lang="en-CA"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F7529E-46E2-49D0-8445-E32BCF5AB37D}" type="slidenum">
              <a:rPr lang="en-CA" altLang="en-US" smtClean="0"/>
              <a:pPr/>
              <a:t>7</a:t>
            </a:fld>
            <a:endParaRPr lang="en-CA" altLang="en-US"/>
          </a:p>
        </p:txBody>
      </p:sp>
    </p:spTree>
    <p:extLst>
      <p:ext uri="{BB962C8B-B14F-4D97-AF65-F5344CB8AC3E}">
        <p14:creationId xmlns:p14="http://schemas.microsoft.com/office/powerpoint/2010/main" val="4023627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F7529E-46E2-49D0-8445-E32BCF5AB37D}" type="slidenum">
              <a:rPr lang="en-CA" altLang="en-US" smtClean="0"/>
              <a:pPr/>
              <a:t>8</a:t>
            </a:fld>
            <a:endParaRPr lang="en-CA" altLang="en-US"/>
          </a:p>
        </p:txBody>
      </p:sp>
    </p:spTree>
    <p:extLst>
      <p:ext uri="{BB962C8B-B14F-4D97-AF65-F5344CB8AC3E}">
        <p14:creationId xmlns:p14="http://schemas.microsoft.com/office/powerpoint/2010/main" val="3987706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8133BFA6-A8A1-4F08-BF63-C0A649999AA7}"/>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61CF5289-65C2-4DE0-A721-18466CDDF6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15364" name="Slide Number Placeholder 3">
            <a:extLst>
              <a:ext uri="{FF2B5EF4-FFF2-40B4-BE49-F238E27FC236}">
                <a16:creationId xmlns:a16="http://schemas.microsoft.com/office/drawing/2014/main" id="{219910DC-2098-41D2-83F4-F9C912FBE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5834D08-8ED0-4510-857D-3E2CB1F52BC2}" type="slidenum">
              <a:rPr lang="en-CA" altLang="en-US"/>
              <a:pPr/>
              <a:t>9</a:t>
            </a:fld>
            <a:endParaRPr lang="en-CA"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20B27CDF-D4EE-42C3-B65C-C15D25B9C23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D98EF395-9D68-4C26-A507-548509D9EB8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17412" name="Slide Number Placeholder 3">
            <a:extLst>
              <a:ext uri="{FF2B5EF4-FFF2-40B4-BE49-F238E27FC236}">
                <a16:creationId xmlns:a16="http://schemas.microsoft.com/office/drawing/2014/main" id="{ABA2488E-7C36-4F9E-B35B-AB4235B8F43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23BF03B-CEBA-4654-A628-D016DB107069}" type="slidenum">
              <a:rPr lang="en-CA" altLang="en-US"/>
              <a:pPr/>
              <a:t>10</a:t>
            </a:fld>
            <a:endParaRPr lang="en-CA"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ED8ADA4-7820-46E8-BAE4-83BECD4275D6}"/>
              </a:ext>
            </a:extLst>
          </p:cNvPr>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5371E8DA-0A4C-456D-8627-9996A03A2A00}"/>
              </a:ext>
            </a:extLst>
          </p:cNvPr>
          <p:cNvSpPr/>
          <p:nvPr/>
        </p:nvSpPr>
        <p:spPr bwMode="auto">
          <a:xfrm>
            <a:off x="368301"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702ED6A0-3DC9-4C4A-97C2-397CB7B88EBB}"/>
              </a:ext>
            </a:extLst>
          </p:cNvPr>
          <p:cNvSpPr/>
          <p:nvPr/>
        </p:nvSpPr>
        <p:spPr bwMode="auto">
          <a:xfrm>
            <a:off x="1320801" y="0"/>
            <a:ext cx="24341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8342DF27-4AA7-4557-ADAA-1B8DAEE4DC06}"/>
              </a:ext>
            </a:extLst>
          </p:cNvPr>
          <p:cNvSpPr/>
          <p:nvPr/>
        </p:nvSpPr>
        <p:spPr bwMode="auto">
          <a:xfrm>
            <a:off x="1521885" y="0"/>
            <a:ext cx="306916"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Straight Connector 9">
            <a:extLst>
              <a:ext uri="{FF2B5EF4-FFF2-40B4-BE49-F238E27FC236}">
                <a16:creationId xmlns:a16="http://schemas.microsoft.com/office/drawing/2014/main" id="{FD200865-59F0-45A7-82FA-B21086A05F1A}"/>
              </a:ext>
            </a:extLst>
          </p:cNvPr>
          <p:cNvSpPr>
            <a:spLocks noChangeShapeType="1"/>
          </p:cNvSpPr>
          <p:nvPr/>
        </p:nvSpPr>
        <p:spPr bwMode="auto">
          <a:xfrm>
            <a:off x="14181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1" name="Straight Connector 10">
            <a:extLst>
              <a:ext uri="{FF2B5EF4-FFF2-40B4-BE49-F238E27FC236}">
                <a16:creationId xmlns:a16="http://schemas.microsoft.com/office/drawing/2014/main" id="{1E5017A7-2AB9-4AB9-BB06-216D019184A6}"/>
              </a:ext>
            </a:extLst>
          </p:cNvPr>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2" name="Straight Connector 11">
            <a:extLst>
              <a:ext uri="{FF2B5EF4-FFF2-40B4-BE49-F238E27FC236}">
                <a16:creationId xmlns:a16="http://schemas.microsoft.com/office/drawing/2014/main" id="{541910BD-A402-4DCC-B07B-3CFB3F43613C}"/>
              </a:ext>
            </a:extLst>
          </p:cNvPr>
          <p:cNvSpPr>
            <a:spLocks noChangeShapeType="1"/>
          </p:cNvSpPr>
          <p:nvPr/>
        </p:nvSpPr>
        <p:spPr bwMode="auto">
          <a:xfrm>
            <a:off x="1138767"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3" name="Straight Connector 12">
            <a:extLst>
              <a:ext uri="{FF2B5EF4-FFF2-40B4-BE49-F238E27FC236}">
                <a16:creationId xmlns:a16="http://schemas.microsoft.com/office/drawing/2014/main" id="{62C439FE-9C30-4323-BF68-8CEF38F4A040}"/>
              </a:ext>
            </a:extLst>
          </p:cNvPr>
          <p:cNvSpPr>
            <a:spLocks noChangeShapeType="1"/>
          </p:cNvSpPr>
          <p:nvPr/>
        </p:nvSpPr>
        <p:spPr bwMode="auto">
          <a:xfrm>
            <a:off x="230293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4" name="Straight Connector 13">
            <a:extLst>
              <a:ext uri="{FF2B5EF4-FFF2-40B4-BE49-F238E27FC236}">
                <a16:creationId xmlns:a16="http://schemas.microsoft.com/office/drawing/2014/main" id="{0B4BF71F-7A3B-42BA-801F-6C5FC3CC29EE}"/>
              </a:ext>
            </a:extLst>
          </p:cNvPr>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5" name="Straight Connector 14">
            <a:extLst>
              <a:ext uri="{FF2B5EF4-FFF2-40B4-BE49-F238E27FC236}">
                <a16:creationId xmlns:a16="http://schemas.microsoft.com/office/drawing/2014/main" id="{BE8AD4C6-38C2-4B73-AB38-D7FF04295BEF}"/>
              </a:ext>
            </a:extLst>
          </p:cNvPr>
          <p:cNvSpPr>
            <a:spLocks noChangeShapeType="1"/>
          </p:cNvSpPr>
          <p:nvPr/>
        </p:nvSpPr>
        <p:spPr bwMode="auto">
          <a:xfrm>
            <a:off x="1215178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6" name="Rectangle 15">
            <a:extLst>
              <a:ext uri="{FF2B5EF4-FFF2-40B4-BE49-F238E27FC236}">
                <a16:creationId xmlns:a16="http://schemas.microsoft.com/office/drawing/2014/main" id="{6ADBC9BA-3895-4C66-A260-4ABD69665A3A}"/>
              </a:ext>
            </a:extLst>
          </p:cNvPr>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Oval 16">
            <a:extLst>
              <a:ext uri="{FF2B5EF4-FFF2-40B4-BE49-F238E27FC236}">
                <a16:creationId xmlns:a16="http://schemas.microsoft.com/office/drawing/2014/main" id="{07C1F0CB-1749-45C0-88F0-C6ECD6DD67AB}"/>
              </a:ext>
            </a:extLst>
          </p:cNvPr>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Oval 17">
            <a:extLst>
              <a:ext uri="{FF2B5EF4-FFF2-40B4-BE49-F238E27FC236}">
                <a16:creationId xmlns:a16="http://schemas.microsoft.com/office/drawing/2014/main" id="{DB49046F-7A13-4261-82CD-F2CC44CC9799}"/>
              </a:ext>
            </a:extLst>
          </p:cNvPr>
          <p:cNvSpPr/>
          <p:nvPr/>
        </p:nvSpPr>
        <p:spPr bwMode="auto">
          <a:xfrm>
            <a:off x="1746251" y="4867275"/>
            <a:ext cx="855133"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Oval 18">
            <a:extLst>
              <a:ext uri="{FF2B5EF4-FFF2-40B4-BE49-F238E27FC236}">
                <a16:creationId xmlns:a16="http://schemas.microsoft.com/office/drawing/2014/main" id="{B5D62C3D-9AA7-4BE5-A04E-5145BE548312}"/>
              </a:ext>
            </a:extLst>
          </p:cNvPr>
          <p:cNvSpPr/>
          <p:nvPr/>
        </p:nvSpPr>
        <p:spPr bwMode="auto">
          <a:xfrm>
            <a:off x="1454151" y="5500689"/>
            <a:ext cx="184149"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0" name="Oval 19">
            <a:extLst>
              <a:ext uri="{FF2B5EF4-FFF2-40B4-BE49-F238E27FC236}">
                <a16:creationId xmlns:a16="http://schemas.microsoft.com/office/drawing/2014/main" id="{0AF20238-5C0B-46CE-8D41-2D9EF6442A3D}"/>
              </a:ext>
            </a:extLst>
          </p:cNvPr>
          <p:cNvSpPr/>
          <p:nvPr/>
        </p:nvSpPr>
        <p:spPr bwMode="auto">
          <a:xfrm>
            <a:off x="2218267" y="5788025"/>
            <a:ext cx="366184"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1" name="Oval 20">
            <a:extLst>
              <a:ext uri="{FF2B5EF4-FFF2-40B4-BE49-F238E27FC236}">
                <a16:creationId xmlns:a16="http://schemas.microsoft.com/office/drawing/2014/main" id="{B89D8C62-0741-4642-ADDD-47F3259A89F2}"/>
              </a:ext>
            </a:extLst>
          </p:cNvPr>
          <p:cNvSpPr/>
          <p:nvPr/>
        </p:nvSpPr>
        <p:spPr>
          <a:xfrm>
            <a:off x="2540001" y="4495801"/>
            <a:ext cx="48683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Title 7"/>
          <p:cNvSpPr>
            <a:spLocks noGrp="1"/>
          </p:cNvSpPr>
          <p:nvPr>
            <p:ph type="ctrTitle"/>
          </p:nvPr>
        </p:nvSpPr>
        <p:spPr>
          <a:xfrm>
            <a:off x="3048000" y="3124200"/>
            <a:ext cx="8229600" cy="1894362"/>
          </a:xfrm>
        </p:spPr>
        <p:txBody>
          <a:bodyPr/>
          <a:lstStyle>
            <a:lvl1pPr>
              <a:defRPr b="1"/>
            </a:lvl1pPr>
          </a:lstStyle>
          <a:p>
            <a:r>
              <a:rPr lang="en-US"/>
              <a:t>Click to edit Master title style</a:t>
            </a:r>
          </a:p>
        </p:txBody>
      </p:sp>
      <p:sp>
        <p:nvSpPr>
          <p:cNvPr id="9" name="Subtitl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2" name="Date Placeholder 27">
            <a:extLst>
              <a:ext uri="{FF2B5EF4-FFF2-40B4-BE49-F238E27FC236}">
                <a16:creationId xmlns:a16="http://schemas.microsoft.com/office/drawing/2014/main" id="{85754658-D078-4EAA-974A-C3BEA5070C71}"/>
              </a:ext>
            </a:extLst>
          </p:cNvPr>
          <p:cNvSpPr>
            <a:spLocks noGrp="1"/>
          </p:cNvSpPr>
          <p:nvPr>
            <p:ph type="dt" sz="half" idx="10"/>
          </p:nvPr>
        </p:nvSpPr>
        <p:spPr bwMode="auto">
          <a:xfrm rot="5400000">
            <a:off x="10733617" y="1111250"/>
            <a:ext cx="2286000" cy="508000"/>
          </a:xfrm>
        </p:spPr>
        <p:txBody>
          <a:bodyPr/>
          <a:lstStyle>
            <a:lvl1pPr>
              <a:defRPr/>
            </a:lvl1pPr>
          </a:lstStyle>
          <a:p>
            <a:pPr>
              <a:defRPr/>
            </a:pPr>
            <a:fld id="{1C7E8D19-DE8F-417C-B00F-9A45276A185C}" type="datetimeFigureOut">
              <a:rPr lang="en-CA"/>
              <a:pPr>
                <a:defRPr/>
              </a:pPr>
              <a:t>2024-03-14</a:t>
            </a:fld>
            <a:endParaRPr lang="en-CA"/>
          </a:p>
        </p:txBody>
      </p:sp>
      <p:sp>
        <p:nvSpPr>
          <p:cNvPr id="23" name="Footer Placeholder 16">
            <a:extLst>
              <a:ext uri="{FF2B5EF4-FFF2-40B4-BE49-F238E27FC236}">
                <a16:creationId xmlns:a16="http://schemas.microsoft.com/office/drawing/2014/main" id="{954DBD9B-7B05-4F2B-94F3-2CB8D19FB648}"/>
              </a:ext>
            </a:extLst>
          </p:cNvPr>
          <p:cNvSpPr>
            <a:spLocks noGrp="1"/>
          </p:cNvSpPr>
          <p:nvPr>
            <p:ph type="ftr" sz="quarter" idx="11"/>
          </p:nvPr>
        </p:nvSpPr>
        <p:spPr bwMode="auto">
          <a:xfrm rot="5400000">
            <a:off x="10045701" y="4117447"/>
            <a:ext cx="3657600" cy="512233"/>
          </a:xfrm>
        </p:spPr>
        <p:txBody>
          <a:bodyPr/>
          <a:lstStyle>
            <a:lvl1pPr>
              <a:defRPr/>
            </a:lvl1pPr>
          </a:lstStyle>
          <a:p>
            <a:pPr>
              <a:defRPr/>
            </a:pPr>
            <a:endParaRPr lang="en-CA"/>
          </a:p>
        </p:txBody>
      </p:sp>
      <p:sp>
        <p:nvSpPr>
          <p:cNvPr id="24" name="Slide Number Placeholder 28">
            <a:extLst>
              <a:ext uri="{FF2B5EF4-FFF2-40B4-BE49-F238E27FC236}">
                <a16:creationId xmlns:a16="http://schemas.microsoft.com/office/drawing/2014/main" id="{816B7F10-8FDB-4559-A6B1-088AFB3D3FA3}"/>
              </a:ext>
            </a:extLst>
          </p:cNvPr>
          <p:cNvSpPr>
            <a:spLocks noGrp="1"/>
          </p:cNvSpPr>
          <p:nvPr>
            <p:ph type="sldNum" sz="quarter" idx="12"/>
          </p:nvPr>
        </p:nvSpPr>
        <p:spPr bwMode="auto">
          <a:xfrm>
            <a:off x="1767417" y="4929189"/>
            <a:ext cx="812800" cy="517525"/>
          </a:xfrm>
        </p:spPr>
        <p:txBody>
          <a:bodyPr/>
          <a:lstStyle>
            <a:lvl1pPr>
              <a:defRPr/>
            </a:lvl1pPr>
          </a:lstStyle>
          <a:p>
            <a:fld id="{09494CB3-7DA0-49C0-8B36-E660F3D1908B}" type="slidenum">
              <a:rPr lang="en-CA" altLang="en-US"/>
              <a:pPr/>
              <a:t>‹#›</a:t>
            </a:fld>
            <a:endParaRPr lang="en-CA" altLang="en-US"/>
          </a:p>
        </p:txBody>
      </p:sp>
    </p:spTree>
    <p:extLst>
      <p:ext uri="{BB962C8B-B14F-4D97-AF65-F5344CB8AC3E}">
        <p14:creationId xmlns:p14="http://schemas.microsoft.com/office/powerpoint/2010/main" val="387094310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BF38DE1F-19A3-484B-B371-488407BF2750}"/>
              </a:ext>
            </a:extLst>
          </p:cNvPr>
          <p:cNvSpPr>
            <a:spLocks noGrp="1"/>
          </p:cNvSpPr>
          <p:nvPr>
            <p:ph type="dt" sz="half" idx="10"/>
          </p:nvPr>
        </p:nvSpPr>
        <p:spPr/>
        <p:txBody>
          <a:bodyPr/>
          <a:lstStyle>
            <a:lvl1pPr>
              <a:defRPr/>
            </a:lvl1pPr>
          </a:lstStyle>
          <a:p>
            <a:pPr>
              <a:defRPr/>
            </a:pPr>
            <a:fld id="{F765CAE7-C525-4A2B-B79C-BD558B5A4F99}" type="datetimeFigureOut">
              <a:rPr lang="en-CA"/>
              <a:pPr>
                <a:defRPr/>
              </a:pPr>
              <a:t>2024-03-14</a:t>
            </a:fld>
            <a:endParaRPr lang="en-CA"/>
          </a:p>
        </p:txBody>
      </p:sp>
      <p:sp>
        <p:nvSpPr>
          <p:cNvPr id="5" name="Footer Placeholder 2">
            <a:extLst>
              <a:ext uri="{FF2B5EF4-FFF2-40B4-BE49-F238E27FC236}">
                <a16:creationId xmlns:a16="http://schemas.microsoft.com/office/drawing/2014/main" id="{E661D104-F8F3-4418-99F9-9FD6D8998D75}"/>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22">
            <a:extLst>
              <a:ext uri="{FF2B5EF4-FFF2-40B4-BE49-F238E27FC236}">
                <a16:creationId xmlns:a16="http://schemas.microsoft.com/office/drawing/2014/main" id="{168E06C4-EC34-4E32-99B0-B43F4EE445C5}"/>
              </a:ext>
            </a:extLst>
          </p:cNvPr>
          <p:cNvSpPr>
            <a:spLocks noGrp="1"/>
          </p:cNvSpPr>
          <p:nvPr>
            <p:ph type="sldNum" sz="quarter" idx="12"/>
          </p:nvPr>
        </p:nvSpPr>
        <p:spPr/>
        <p:txBody>
          <a:bodyPr/>
          <a:lstStyle>
            <a:lvl1pPr>
              <a:defRPr/>
            </a:lvl1pPr>
          </a:lstStyle>
          <a:p>
            <a:fld id="{895C3D21-C9F5-4B8F-8E79-6515115D9DA7}" type="slidenum">
              <a:rPr lang="en-CA" altLang="en-US"/>
              <a:pPr/>
              <a:t>‹#›</a:t>
            </a:fld>
            <a:endParaRPr lang="en-CA" altLang="en-US"/>
          </a:p>
        </p:txBody>
      </p:sp>
    </p:spTree>
    <p:extLst>
      <p:ext uri="{BB962C8B-B14F-4D97-AF65-F5344CB8AC3E}">
        <p14:creationId xmlns:p14="http://schemas.microsoft.com/office/powerpoint/2010/main" val="4019277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235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260F79B3-45A8-46D9-BD7C-AECC48EBB9F5}"/>
              </a:ext>
            </a:extLst>
          </p:cNvPr>
          <p:cNvSpPr>
            <a:spLocks noGrp="1"/>
          </p:cNvSpPr>
          <p:nvPr>
            <p:ph type="dt" sz="half" idx="10"/>
          </p:nvPr>
        </p:nvSpPr>
        <p:spPr/>
        <p:txBody>
          <a:bodyPr/>
          <a:lstStyle>
            <a:lvl1pPr>
              <a:defRPr/>
            </a:lvl1pPr>
          </a:lstStyle>
          <a:p>
            <a:pPr>
              <a:defRPr/>
            </a:pPr>
            <a:fld id="{3EB8E893-0232-489B-BB3B-8B07AB74B77C}" type="datetimeFigureOut">
              <a:rPr lang="en-CA"/>
              <a:pPr>
                <a:defRPr/>
              </a:pPr>
              <a:t>2024-03-14</a:t>
            </a:fld>
            <a:endParaRPr lang="en-CA"/>
          </a:p>
        </p:txBody>
      </p:sp>
      <p:sp>
        <p:nvSpPr>
          <p:cNvPr id="5" name="Footer Placeholder 2">
            <a:extLst>
              <a:ext uri="{FF2B5EF4-FFF2-40B4-BE49-F238E27FC236}">
                <a16:creationId xmlns:a16="http://schemas.microsoft.com/office/drawing/2014/main" id="{801A7A91-54D9-43F1-BB69-9F9EE3F0306F}"/>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22">
            <a:extLst>
              <a:ext uri="{FF2B5EF4-FFF2-40B4-BE49-F238E27FC236}">
                <a16:creationId xmlns:a16="http://schemas.microsoft.com/office/drawing/2014/main" id="{C8317E43-86BF-4C54-8FD1-C720557D66D3}"/>
              </a:ext>
            </a:extLst>
          </p:cNvPr>
          <p:cNvSpPr>
            <a:spLocks noGrp="1"/>
          </p:cNvSpPr>
          <p:nvPr>
            <p:ph type="sldNum" sz="quarter" idx="12"/>
          </p:nvPr>
        </p:nvSpPr>
        <p:spPr/>
        <p:txBody>
          <a:bodyPr/>
          <a:lstStyle>
            <a:lvl1pPr>
              <a:defRPr/>
            </a:lvl1pPr>
          </a:lstStyle>
          <a:p>
            <a:fld id="{3CE70394-3959-4FB7-A72D-F478CFE83816}" type="slidenum">
              <a:rPr lang="en-CA" altLang="en-US"/>
              <a:pPr/>
              <a:t>‹#›</a:t>
            </a:fld>
            <a:endParaRPr lang="en-CA" altLang="en-US"/>
          </a:p>
        </p:txBody>
      </p:sp>
    </p:spTree>
    <p:extLst>
      <p:ext uri="{BB962C8B-B14F-4D97-AF65-F5344CB8AC3E}">
        <p14:creationId xmlns:p14="http://schemas.microsoft.com/office/powerpoint/2010/main" val="171481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609600" y="1600200"/>
            <a:ext cx="9956800" cy="48737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6">
            <a:extLst>
              <a:ext uri="{FF2B5EF4-FFF2-40B4-BE49-F238E27FC236}">
                <a16:creationId xmlns:a16="http://schemas.microsoft.com/office/drawing/2014/main" id="{E317CD13-455D-4382-AF6D-9639B66E42FE}"/>
              </a:ext>
            </a:extLst>
          </p:cNvPr>
          <p:cNvSpPr>
            <a:spLocks noGrp="1"/>
          </p:cNvSpPr>
          <p:nvPr>
            <p:ph type="dt" sz="half" idx="10"/>
          </p:nvPr>
        </p:nvSpPr>
        <p:spPr/>
        <p:txBody>
          <a:bodyPr rtlCol="0"/>
          <a:lstStyle>
            <a:lvl1pPr>
              <a:defRPr/>
            </a:lvl1pPr>
          </a:lstStyle>
          <a:p>
            <a:pPr>
              <a:defRPr/>
            </a:pPr>
            <a:fld id="{0CA287FA-DE5A-41F7-AF3D-C65E284A1F44}" type="datetimeFigureOut">
              <a:rPr lang="en-CA"/>
              <a:pPr>
                <a:defRPr/>
              </a:pPr>
              <a:t>2024-03-14</a:t>
            </a:fld>
            <a:endParaRPr lang="en-CA"/>
          </a:p>
        </p:txBody>
      </p:sp>
      <p:sp>
        <p:nvSpPr>
          <p:cNvPr id="5" name="Slide Number Placeholder 8">
            <a:extLst>
              <a:ext uri="{FF2B5EF4-FFF2-40B4-BE49-F238E27FC236}">
                <a16:creationId xmlns:a16="http://schemas.microsoft.com/office/drawing/2014/main" id="{40299C30-63C9-48B5-A8E3-3C06B7E8B201}"/>
              </a:ext>
            </a:extLst>
          </p:cNvPr>
          <p:cNvSpPr>
            <a:spLocks noGrp="1"/>
          </p:cNvSpPr>
          <p:nvPr>
            <p:ph type="sldNum" sz="quarter" idx="11"/>
          </p:nvPr>
        </p:nvSpPr>
        <p:spPr/>
        <p:txBody>
          <a:bodyPr/>
          <a:lstStyle>
            <a:lvl1pPr>
              <a:defRPr/>
            </a:lvl1pPr>
          </a:lstStyle>
          <a:p>
            <a:fld id="{468D59E4-B9EC-434B-B166-5C5F53FD67E5}" type="slidenum">
              <a:rPr lang="en-CA" altLang="en-US"/>
              <a:pPr/>
              <a:t>‹#›</a:t>
            </a:fld>
            <a:endParaRPr lang="en-CA" altLang="en-US"/>
          </a:p>
        </p:txBody>
      </p:sp>
      <p:sp>
        <p:nvSpPr>
          <p:cNvPr id="6" name="Footer Placeholder 9">
            <a:extLst>
              <a:ext uri="{FF2B5EF4-FFF2-40B4-BE49-F238E27FC236}">
                <a16:creationId xmlns:a16="http://schemas.microsoft.com/office/drawing/2014/main" id="{146B7E9C-F7F6-4530-AB66-7EE4E1AAD612}"/>
              </a:ext>
            </a:extLst>
          </p:cNvPr>
          <p:cNvSpPr>
            <a:spLocks noGrp="1"/>
          </p:cNvSpPr>
          <p:nvPr>
            <p:ph type="ftr" sz="quarter" idx="12"/>
          </p:nvPr>
        </p:nvSpPr>
        <p:spPr/>
        <p:txBody>
          <a:bodyPr rtlCol="0"/>
          <a:lstStyle>
            <a:lvl1pPr>
              <a:defRPr/>
            </a:lvl1pPr>
          </a:lstStyle>
          <a:p>
            <a:pPr>
              <a:defRPr/>
            </a:pPr>
            <a:endParaRPr lang="en-CA"/>
          </a:p>
        </p:txBody>
      </p:sp>
    </p:spTree>
    <p:extLst>
      <p:ext uri="{BB962C8B-B14F-4D97-AF65-F5344CB8AC3E}">
        <p14:creationId xmlns:p14="http://schemas.microsoft.com/office/powerpoint/2010/main" val="1134818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FF005D-A8CB-4439-B773-EC24D437E68E}"/>
              </a:ext>
            </a:extLst>
          </p:cNvPr>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C4A23A1C-11F5-412D-9288-03118F3AFF9E}"/>
              </a:ext>
            </a:extLst>
          </p:cNvPr>
          <p:cNvSpPr/>
          <p:nvPr/>
        </p:nvSpPr>
        <p:spPr bwMode="auto">
          <a:xfrm>
            <a:off x="368301"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43243B3F-0256-496B-9EBB-2BE653A64F81}"/>
              </a:ext>
            </a:extLst>
          </p:cNvPr>
          <p:cNvSpPr/>
          <p:nvPr/>
        </p:nvSpPr>
        <p:spPr bwMode="auto">
          <a:xfrm>
            <a:off x="1320801" y="0"/>
            <a:ext cx="24341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DC4DBA13-2DAE-4366-982B-475EF2227333}"/>
              </a:ext>
            </a:extLst>
          </p:cNvPr>
          <p:cNvSpPr/>
          <p:nvPr/>
        </p:nvSpPr>
        <p:spPr bwMode="auto">
          <a:xfrm>
            <a:off x="1521885" y="0"/>
            <a:ext cx="306916"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Straight Connector 7">
            <a:extLst>
              <a:ext uri="{FF2B5EF4-FFF2-40B4-BE49-F238E27FC236}">
                <a16:creationId xmlns:a16="http://schemas.microsoft.com/office/drawing/2014/main" id="{52C50E52-6764-4A5D-823E-69F9A799A68B}"/>
              </a:ext>
            </a:extLst>
          </p:cNvPr>
          <p:cNvSpPr>
            <a:spLocks noChangeShapeType="1"/>
          </p:cNvSpPr>
          <p:nvPr/>
        </p:nvSpPr>
        <p:spPr bwMode="auto">
          <a:xfrm>
            <a:off x="14181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9" name="Straight Connector 8">
            <a:extLst>
              <a:ext uri="{FF2B5EF4-FFF2-40B4-BE49-F238E27FC236}">
                <a16:creationId xmlns:a16="http://schemas.microsoft.com/office/drawing/2014/main" id="{A8581558-30F5-4F2B-A482-7B8EED065700}"/>
              </a:ext>
            </a:extLst>
          </p:cNvPr>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0" name="Straight Connector 9">
            <a:extLst>
              <a:ext uri="{FF2B5EF4-FFF2-40B4-BE49-F238E27FC236}">
                <a16:creationId xmlns:a16="http://schemas.microsoft.com/office/drawing/2014/main" id="{FE6C3EBE-A5E9-4BD0-932D-A8A0A57B3CE6}"/>
              </a:ext>
            </a:extLst>
          </p:cNvPr>
          <p:cNvSpPr>
            <a:spLocks noChangeShapeType="1"/>
          </p:cNvSpPr>
          <p:nvPr/>
        </p:nvSpPr>
        <p:spPr bwMode="auto">
          <a:xfrm>
            <a:off x="1138767"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1" name="Straight Connector 10">
            <a:extLst>
              <a:ext uri="{FF2B5EF4-FFF2-40B4-BE49-F238E27FC236}">
                <a16:creationId xmlns:a16="http://schemas.microsoft.com/office/drawing/2014/main" id="{6D3358A2-0E5A-4E9F-BFF3-C2EE6E664902}"/>
              </a:ext>
            </a:extLst>
          </p:cNvPr>
          <p:cNvSpPr>
            <a:spLocks noChangeShapeType="1"/>
          </p:cNvSpPr>
          <p:nvPr/>
        </p:nvSpPr>
        <p:spPr bwMode="auto">
          <a:xfrm>
            <a:off x="230293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2" name="Straight Connector 11">
            <a:extLst>
              <a:ext uri="{FF2B5EF4-FFF2-40B4-BE49-F238E27FC236}">
                <a16:creationId xmlns:a16="http://schemas.microsoft.com/office/drawing/2014/main" id="{D5FF0900-F779-4663-A064-A14A9D50562E}"/>
              </a:ext>
            </a:extLst>
          </p:cNvPr>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3" name="Rectangle 12">
            <a:extLst>
              <a:ext uri="{FF2B5EF4-FFF2-40B4-BE49-F238E27FC236}">
                <a16:creationId xmlns:a16="http://schemas.microsoft.com/office/drawing/2014/main" id="{5EBE65A6-5D2B-41CF-8BFD-71F63D473793}"/>
              </a:ext>
            </a:extLst>
          </p:cNvPr>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Oval 13">
            <a:extLst>
              <a:ext uri="{FF2B5EF4-FFF2-40B4-BE49-F238E27FC236}">
                <a16:creationId xmlns:a16="http://schemas.microsoft.com/office/drawing/2014/main" id="{E4A44304-4ADA-47F0-82E7-0FB12E76476B}"/>
              </a:ext>
            </a:extLst>
          </p:cNvPr>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Oval 14">
            <a:extLst>
              <a:ext uri="{FF2B5EF4-FFF2-40B4-BE49-F238E27FC236}">
                <a16:creationId xmlns:a16="http://schemas.microsoft.com/office/drawing/2014/main" id="{E5D683AD-533A-4030-8EFA-0104B705B306}"/>
              </a:ext>
            </a:extLst>
          </p:cNvPr>
          <p:cNvSpPr/>
          <p:nvPr/>
        </p:nvSpPr>
        <p:spPr bwMode="auto">
          <a:xfrm>
            <a:off x="1765300" y="4867275"/>
            <a:ext cx="857251"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Oval 15">
            <a:extLst>
              <a:ext uri="{FF2B5EF4-FFF2-40B4-BE49-F238E27FC236}">
                <a16:creationId xmlns:a16="http://schemas.microsoft.com/office/drawing/2014/main" id="{E8537511-7739-493F-9B1E-DCA7A9E66EC1}"/>
              </a:ext>
            </a:extLst>
          </p:cNvPr>
          <p:cNvSpPr/>
          <p:nvPr/>
        </p:nvSpPr>
        <p:spPr bwMode="auto">
          <a:xfrm>
            <a:off x="1454151" y="5500689"/>
            <a:ext cx="184149"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Oval 16">
            <a:extLst>
              <a:ext uri="{FF2B5EF4-FFF2-40B4-BE49-F238E27FC236}">
                <a16:creationId xmlns:a16="http://schemas.microsoft.com/office/drawing/2014/main" id="{BE0AFD89-81BD-46AC-B638-1CD8B1074CC7}"/>
              </a:ext>
            </a:extLst>
          </p:cNvPr>
          <p:cNvSpPr/>
          <p:nvPr/>
        </p:nvSpPr>
        <p:spPr bwMode="auto">
          <a:xfrm>
            <a:off x="2218267" y="5791200"/>
            <a:ext cx="366184"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Oval 17">
            <a:extLst>
              <a:ext uri="{FF2B5EF4-FFF2-40B4-BE49-F238E27FC236}">
                <a16:creationId xmlns:a16="http://schemas.microsoft.com/office/drawing/2014/main" id="{3A0C0DC3-53A4-4011-83F2-FA180521E483}"/>
              </a:ext>
            </a:extLst>
          </p:cNvPr>
          <p:cNvSpPr/>
          <p:nvPr/>
        </p:nvSpPr>
        <p:spPr bwMode="auto">
          <a:xfrm>
            <a:off x="2506134" y="4479926"/>
            <a:ext cx="48683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Straight Connector 18">
            <a:extLst>
              <a:ext uri="{FF2B5EF4-FFF2-40B4-BE49-F238E27FC236}">
                <a16:creationId xmlns:a16="http://schemas.microsoft.com/office/drawing/2014/main" id="{87DE4885-970D-47FC-91EA-C6E6AD6F6508}"/>
              </a:ext>
            </a:extLst>
          </p:cNvPr>
          <p:cNvSpPr>
            <a:spLocks noChangeShapeType="1"/>
          </p:cNvSpPr>
          <p:nvPr/>
        </p:nvSpPr>
        <p:spPr bwMode="auto">
          <a:xfrm>
            <a:off x="12130617"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2" name="Title 1"/>
          <p:cNvSpPr>
            <a:spLocks noGrp="1"/>
          </p:cNvSpPr>
          <p:nvPr>
            <p:ph type="title"/>
          </p:nvPr>
        </p:nvSpPr>
        <p:spPr>
          <a:xfrm>
            <a:off x="3048000" y="2895600"/>
            <a:ext cx="8229600" cy="2053590"/>
          </a:xfrm>
        </p:spPr>
        <p:txBody>
          <a:bodyPr/>
          <a:lstStyle>
            <a:lvl1pPr algn="l">
              <a:buNone/>
              <a:defRPr sz="3000" b="1" cap="small" baseline="0"/>
            </a:lvl1pPr>
          </a:lstStyle>
          <a:p>
            <a:r>
              <a:rPr lang="en-US"/>
              <a:t>Click to edit Master title style</a:t>
            </a:r>
          </a:p>
        </p:txBody>
      </p:sp>
      <p:sp>
        <p:nvSpPr>
          <p:cNvPr id="3" name="Text Placeholder 2"/>
          <p:cNvSpPr>
            <a:spLocks noGrp="1"/>
          </p:cNvSpPr>
          <p:nvPr>
            <p:ph type="body" idx="1"/>
          </p:nvPr>
        </p:nvSpPr>
        <p:spPr>
          <a:xfrm>
            <a:off x="3048000" y="5010150"/>
            <a:ext cx="82296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0" name="Date Placeholder 3">
            <a:extLst>
              <a:ext uri="{FF2B5EF4-FFF2-40B4-BE49-F238E27FC236}">
                <a16:creationId xmlns:a16="http://schemas.microsoft.com/office/drawing/2014/main" id="{CEC748AC-8D02-4685-93B8-F6202C52A8B7}"/>
              </a:ext>
            </a:extLst>
          </p:cNvPr>
          <p:cNvSpPr>
            <a:spLocks noGrp="1"/>
          </p:cNvSpPr>
          <p:nvPr>
            <p:ph type="dt" sz="half" idx="10"/>
          </p:nvPr>
        </p:nvSpPr>
        <p:spPr bwMode="auto">
          <a:xfrm rot="5400000">
            <a:off x="10731500" y="1106488"/>
            <a:ext cx="2286000" cy="508000"/>
          </a:xfrm>
        </p:spPr>
        <p:txBody>
          <a:bodyPr/>
          <a:lstStyle>
            <a:lvl1pPr>
              <a:defRPr/>
            </a:lvl1pPr>
          </a:lstStyle>
          <a:p>
            <a:pPr>
              <a:defRPr/>
            </a:pPr>
            <a:fld id="{F4830944-8DA5-4A76-BC41-014C8DEDCC95}" type="datetimeFigureOut">
              <a:rPr lang="en-CA"/>
              <a:pPr>
                <a:defRPr/>
              </a:pPr>
              <a:t>2024-03-14</a:t>
            </a:fld>
            <a:endParaRPr lang="en-CA"/>
          </a:p>
        </p:txBody>
      </p:sp>
      <p:sp>
        <p:nvSpPr>
          <p:cNvPr id="21" name="Footer Placeholder 4">
            <a:extLst>
              <a:ext uri="{FF2B5EF4-FFF2-40B4-BE49-F238E27FC236}">
                <a16:creationId xmlns:a16="http://schemas.microsoft.com/office/drawing/2014/main" id="{F02F94A4-C0BB-4F33-9DEE-8C1235166D8C}"/>
              </a:ext>
            </a:extLst>
          </p:cNvPr>
          <p:cNvSpPr>
            <a:spLocks noGrp="1"/>
          </p:cNvSpPr>
          <p:nvPr>
            <p:ph type="ftr" sz="quarter" idx="11"/>
          </p:nvPr>
        </p:nvSpPr>
        <p:spPr bwMode="auto">
          <a:xfrm rot="5400000">
            <a:off x="10045701" y="4114272"/>
            <a:ext cx="3657600" cy="512233"/>
          </a:xfrm>
        </p:spPr>
        <p:txBody>
          <a:bodyPr/>
          <a:lstStyle>
            <a:lvl1pPr>
              <a:defRPr/>
            </a:lvl1pPr>
          </a:lstStyle>
          <a:p>
            <a:pPr>
              <a:defRPr/>
            </a:pPr>
            <a:endParaRPr lang="en-CA"/>
          </a:p>
        </p:txBody>
      </p:sp>
      <p:sp>
        <p:nvSpPr>
          <p:cNvPr id="22" name="Slide Number Placeholder 5">
            <a:extLst>
              <a:ext uri="{FF2B5EF4-FFF2-40B4-BE49-F238E27FC236}">
                <a16:creationId xmlns:a16="http://schemas.microsoft.com/office/drawing/2014/main" id="{3C4FF3E8-13C4-4B64-BD89-4A1FCBF8BEAC}"/>
              </a:ext>
            </a:extLst>
          </p:cNvPr>
          <p:cNvSpPr>
            <a:spLocks noGrp="1"/>
          </p:cNvSpPr>
          <p:nvPr>
            <p:ph type="sldNum" sz="quarter" idx="12"/>
          </p:nvPr>
        </p:nvSpPr>
        <p:spPr bwMode="auto">
          <a:xfrm>
            <a:off x="1786467" y="4929189"/>
            <a:ext cx="812800" cy="517525"/>
          </a:xfrm>
        </p:spPr>
        <p:txBody>
          <a:bodyPr/>
          <a:lstStyle>
            <a:lvl1pPr>
              <a:defRPr/>
            </a:lvl1pPr>
          </a:lstStyle>
          <a:p>
            <a:fld id="{EF0ACAC2-6339-4819-A65C-0352F4B5D0FB}" type="slidenum">
              <a:rPr lang="en-CA" altLang="en-US"/>
              <a:pPr/>
              <a:t>‹#›</a:t>
            </a:fld>
            <a:endParaRPr lang="en-CA" altLang="en-US"/>
          </a:p>
        </p:txBody>
      </p:sp>
    </p:spTree>
    <p:extLst>
      <p:ext uri="{BB962C8B-B14F-4D97-AF65-F5344CB8AC3E}">
        <p14:creationId xmlns:p14="http://schemas.microsoft.com/office/powerpoint/2010/main" val="279121876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600200"/>
            <a:ext cx="4876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5693664" y="1600200"/>
            <a:ext cx="4876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C8CA138C-E874-473B-9EE0-AF424AF1B701}"/>
              </a:ext>
            </a:extLst>
          </p:cNvPr>
          <p:cNvSpPr>
            <a:spLocks noGrp="1"/>
          </p:cNvSpPr>
          <p:nvPr>
            <p:ph type="dt" sz="half" idx="10"/>
          </p:nvPr>
        </p:nvSpPr>
        <p:spPr/>
        <p:txBody>
          <a:bodyPr/>
          <a:lstStyle>
            <a:lvl1pPr>
              <a:defRPr/>
            </a:lvl1pPr>
          </a:lstStyle>
          <a:p>
            <a:pPr>
              <a:defRPr/>
            </a:pPr>
            <a:fld id="{F2D7A732-AE06-4831-B2E8-345AB97BD95E}" type="datetimeFigureOut">
              <a:rPr lang="en-CA"/>
              <a:pPr>
                <a:defRPr/>
              </a:pPr>
              <a:t>2024-03-14</a:t>
            </a:fld>
            <a:endParaRPr lang="en-CA"/>
          </a:p>
        </p:txBody>
      </p:sp>
      <p:sp>
        <p:nvSpPr>
          <p:cNvPr id="6" name="Footer Placeholder 2">
            <a:extLst>
              <a:ext uri="{FF2B5EF4-FFF2-40B4-BE49-F238E27FC236}">
                <a16:creationId xmlns:a16="http://schemas.microsoft.com/office/drawing/2014/main" id="{61EC03AB-2F62-49EF-B5E4-392A35D98562}"/>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22">
            <a:extLst>
              <a:ext uri="{FF2B5EF4-FFF2-40B4-BE49-F238E27FC236}">
                <a16:creationId xmlns:a16="http://schemas.microsoft.com/office/drawing/2014/main" id="{EB25853A-64E3-49D0-9703-25E71B24AB43}"/>
              </a:ext>
            </a:extLst>
          </p:cNvPr>
          <p:cNvSpPr>
            <a:spLocks noGrp="1"/>
          </p:cNvSpPr>
          <p:nvPr>
            <p:ph type="sldNum" sz="quarter" idx="12"/>
          </p:nvPr>
        </p:nvSpPr>
        <p:spPr/>
        <p:txBody>
          <a:bodyPr/>
          <a:lstStyle>
            <a:lvl1pPr>
              <a:defRPr/>
            </a:lvl1pPr>
          </a:lstStyle>
          <a:p>
            <a:fld id="{98675D3F-3BA3-4C2D-9C78-6A7BCAEF43C9}" type="slidenum">
              <a:rPr lang="en-CA" altLang="en-US"/>
              <a:pPr/>
              <a:t>‹#›</a:t>
            </a:fld>
            <a:endParaRPr lang="en-CA" altLang="en-US"/>
          </a:p>
        </p:txBody>
      </p:sp>
    </p:spTree>
    <p:extLst>
      <p:ext uri="{BB962C8B-B14F-4D97-AF65-F5344CB8AC3E}">
        <p14:creationId xmlns:p14="http://schemas.microsoft.com/office/powerpoint/2010/main" val="4267928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058400" cy="114300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2362200"/>
            <a:ext cx="4876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5829300" y="2362200"/>
            <a:ext cx="4876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14" name="Text Placehold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7" name="Date Placeholder 13">
            <a:extLst>
              <a:ext uri="{FF2B5EF4-FFF2-40B4-BE49-F238E27FC236}">
                <a16:creationId xmlns:a16="http://schemas.microsoft.com/office/drawing/2014/main" id="{66BDEAE8-1B04-443D-A278-B6E326D983D7}"/>
              </a:ext>
            </a:extLst>
          </p:cNvPr>
          <p:cNvSpPr>
            <a:spLocks noGrp="1"/>
          </p:cNvSpPr>
          <p:nvPr>
            <p:ph type="dt" sz="half" idx="10"/>
          </p:nvPr>
        </p:nvSpPr>
        <p:spPr/>
        <p:txBody>
          <a:bodyPr/>
          <a:lstStyle>
            <a:lvl1pPr>
              <a:defRPr/>
            </a:lvl1pPr>
          </a:lstStyle>
          <a:p>
            <a:pPr>
              <a:defRPr/>
            </a:pPr>
            <a:fld id="{B4A9F68B-358E-4891-9E11-F8FFD5B8CB2D}" type="datetimeFigureOut">
              <a:rPr lang="en-CA"/>
              <a:pPr>
                <a:defRPr/>
              </a:pPr>
              <a:t>2024-03-14</a:t>
            </a:fld>
            <a:endParaRPr lang="en-CA"/>
          </a:p>
        </p:txBody>
      </p:sp>
      <p:sp>
        <p:nvSpPr>
          <p:cNvPr id="8" name="Footer Placeholder 2">
            <a:extLst>
              <a:ext uri="{FF2B5EF4-FFF2-40B4-BE49-F238E27FC236}">
                <a16:creationId xmlns:a16="http://schemas.microsoft.com/office/drawing/2014/main" id="{6FC34192-A314-4D23-8095-7EB2DE8DAE7C}"/>
              </a:ext>
            </a:extLst>
          </p:cNvPr>
          <p:cNvSpPr>
            <a:spLocks noGrp="1"/>
          </p:cNvSpPr>
          <p:nvPr>
            <p:ph type="ftr" sz="quarter" idx="11"/>
          </p:nvPr>
        </p:nvSpPr>
        <p:spPr/>
        <p:txBody>
          <a:bodyPr/>
          <a:lstStyle>
            <a:lvl1pPr>
              <a:defRPr/>
            </a:lvl1pPr>
          </a:lstStyle>
          <a:p>
            <a:pPr>
              <a:defRPr/>
            </a:pPr>
            <a:endParaRPr lang="en-CA"/>
          </a:p>
        </p:txBody>
      </p:sp>
      <p:sp>
        <p:nvSpPr>
          <p:cNvPr id="9" name="Slide Number Placeholder 22">
            <a:extLst>
              <a:ext uri="{FF2B5EF4-FFF2-40B4-BE49-F238E27FC236}">
                <a16:creationId xmlns:a16="http://schemas.microsoft.com/office/drawing/2014/main" id="{930C1657-95ED-4643-A6BC-0513B7637007}"/>
              </a:ext>
            </a:extLst>
          </p:cNvPr>
          <p:cNvSpPr>
            <a:spLocks noGrp="1"/>
          </p:cNvSpPr>
          <p:nvPr>
            <p:ph type="sldNum" sz="quarter" idx="12"/>
          </p:nvPr>
        </p:nvSpPr>
        <p:spPr/>
        <p:txBody>
          <a:bodyPr/>
          <a:lstStyle>
            <a:lvl1pPr>
              <a:defRPr/>
            </a:lvl1pPr>
          </a:lstStyle>
          <a:p>
            <a:fld id="{E601F857-5C06-4EA6-B22B-8C0CD28048D8}" type="slidenum">
              <a:rPr lang="en-CA" altLang="en-US"/>
              <a:pPr/>
              <a:t>‹#›</a:t>
            </a:fld>
            <a:endParaRPr lang="en-CA" altLang="en-US"/>
          </a:p>
        </p:txBody>
      </p:sp>
    </p:spTree>
    <p:extLst>
      <p:ext uri="{BB962C8B-B14F-4D97-AF65-F5344CB8AC3E}">
        <p14:creationId xmlns:p14="http://schemas.microsoft.com/office/powerpoint/2010/main" val="3744666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5">
            <a:extLst>
              <a:ext uri="{FF2B5EF4-FFF2-40B4-BE49-F238E27FC236}">
                <a16:creationId xmlns:a16="http://schemas.microsoft.com/office/drawing/2014/main" id="{961C2EA5-0A2E-4CC2-AE3C-0CA922666027}"/>
              </a:ext>
            </a:extLst>
          </p:cNvPr>
          <p:cNvSpPr>
            <a:spLocks noGrp="1"/>
          </p:cNvSpPr>
          <p:nvPr>
            <p:ph type="dt" sz="half" idx="10"/>
          </p:nvPr>
        </p:nvSpPr>
        <p:spPr/>
        <p:txBody>
          <a:bodyPr rtlCol="0"/>
          <a:lstStyle>
            <a:lvl1pPr>
              <a:defRPr/>
            </a:lvl1pPr>
          </a:lstStyle>
          <a:p>
            <a:pPr>
              <a:defRPr/>
            </a:pPr>
            <a:fld id="{64724F67-0333-4F6D-A2BD-FC624C327DA9}" type="datetimeFigureOut">
              <a:rPr lang="en-CA"/>
              <a:pPr>
                <a:defRPr/>
              </a:pPr>
              <a:t>2024-03-14</a:t>
            </a:fld>
            <a:endParaRPr lang="en-CA"/>
          </a:p>
        </p:txBody>
      </p:sp>
      <p:sp>
        <p:nvSpPr>
          <p:cNvPr id="4" name="Slide Number Placeholder 6">
            <a:extLst>
              <a:ext uri="{FF2B5EF4-FFF2-40B4-BE49-F238E27FC236}">
                <a16:creationId xmlns:a16="http://schemas.microsoft.com/office/drawing/2014/main" id="{2F94373B-64EC-4809-84E6-F5E7BCC7941D}"/>
              </a:ext>
            </a:extLst>
          </p:cNvPr>
          <p:cNvSpPr>
            <a:spLocks noGrp="1"/>
          </p:cNvSpPr>
          <p:nvPr>
            <p:ph type="sldNum" sz="quarter" idx="11"/>
          </p:nvPr>
        </p:nvSpPr>
        <p:spPr/>
        <p:txBody>
          <a:bodyPr/>
          <a:lstStyle>
            <a:lvl1pPr>
              <a:defRPr/>
            </a:lvl1pPr>
          </a:lstStyle>
          <a:p>
            <a:fld id="{C9AD1FDE-12E0-4691-B95D-A6CBA80EFC26}" type="slidenum">
              <a:rPr lang="en-CA" altLang="en-US"/>
              <a:pPr/>
              <a:t>‹#›</a:t>
            </a:fld>
            <a:endParaRPr lang="en-CA" altLang="en-US"/>
          </a:p>
        </p:txBody>
      </p:sp>
      <p:sp>
        <p:nvSpPr>
          <p:cNvPr id="5" name="Footer Placeholder 7">
            <a:extLst>
              <a:ext uri="{FF2B5EF4-FFF2-40B4-BE49-F238E27FC236}">
                <a16:creationId xmlns:a16="http://schemas.microsoft.com/office/drawing/2014/main" id="{3DB61C64-FC31-4B1A-94F7-C74E0C5A08B1}"/>
              </a:ext>
            </a:extLst>
          </p:cNvPr>
          <p:cNvSpPr>
            <a:spLocks noGrp="1"/>
          </p:cNvSpPr>
          <p:nvPr>
            <p:ph type="ftr" sz="quarter" idx="12"/>
          </p:nvPr>
        </p:nvSpPr>
        <p:spPr/>
        <p:txBody>
          <a:bodyPr rtlCol="0"/>
          <a:lstStyle>
            <a:lvl1pPr>
              <a:defRPr/>
            </a:lvl1pPr>
          </a:lstStyle>
          <a:p>
            <a:pPr>
              <a:defRPr/>
            </a:pPr>
            <a:endParaRPr lang="en-CA"/>
          </a:p>
        </p:txBody>
      </p:sp>
    </p:spTree>
    <p:extLst>
      <p:ext uri="{BB962C8B-B14F-4D97-AF65-F5344CB8AC3E}">
        <p14:creationId xmlns:p14="http://schemas.microsoft.com/office/powerpoint/2010/main" val="2897643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0E708B42-BE31-46EC-8A69-19CC44053E9A}"/>
              </a:ext>
            </a:extLst>
          </p:cNvPr>
          <p:cNvSpPr>
            <a:spLocks noGrp="1"/>
          </p:cNvSpPr>
          <p:nvPr>
            <p:ph type="dt" sz="half" idx="10"/>
          </p:nvPr>
        </p:nvSpPr>
        <p:spPr/>
        <p:txBody>
          <a:bodyPr/>
          <a:lstStyle>
            <a:lvl1pPr>
              <a:defRPr/>
            </a:lvl1pPr>
          </a:lstStyle>
          <a:p>
            <a:pPr>
              <a:defRPr/>
            </a:pPr>
            <a:fld id="{0D91CE2A-5B00-4A06-8DEC-111BFA42D17E}" type="datetimeFigureOut">
              <a:rPr lang="en-CA"/>
              <a:pPr>
                <a:defRPr/>
              </a:pPr>
              <a:t>2024-03-14</a:t>
            </a:fld>
            <a:endParaRPr lang="en-CA"/>
          </a:p>
        </p:txBody>
      </p:sp>
      <p:sp>
        <p:nvSpPr>
          <p:cNvPr id="3" name="Footer Placeholder 2">
            <a:extLst>
              <a:ext uri="{FF2B5EF4-FFF2-40B4-BE49-F238E27FC236}">
                <a16:creationId xmlns:a16="http://schemas.microsoft.com/office/drawing/2014/main" id="{3ABE4BC1-5687-4966-BB26-1DF3F7CF4C3B}"/>
              </a:ext>
            </a:extLst>
          </p:cNvPr>
          <p:cNvSpPr>
            <a:spLocks noGrp="1"/>
          </p:cNvSpPr>
          <p:nvPr>
            <p:ph type="ftr" sz="quarter" idx="11"/>
          </p:nvPr>
        </p:nvSpPr>
        <p:spPr/>
        <p:txBody>
          <a:bodyPr/>
          <a:lstStyle>
            <a:lvl1pPr>
              <a:defRPr/>
            </a:lvl1pPr>
          </a:lstStyle>
          <a:p>
            <a:pPr>
              <a:defRPr/>
            </a:pPr>
            <a:endParaRPr lang="en-CA"/>
          </a:p>
        </p:txBody>
      </p:sp>
      <p:sp>
        <p:nvSpPr>
          <p:cNvPr id="4" name="Slide Number Placeholder 22">
            <a:extLst>
              <a:ext uri="{FF2B5EF4-FFF2-40B4-BE49-F238E27FC236}">
                <a16:creationId xmlns:a16="http://schemas.microsoft.com/office/drawing/2014/main" id="{F3845F44-4B92-4ED1-B23D-EFE540E3522A}"/>
              </a:ext>
            </a:extLst>
          </p:cNvPr>
          <p:cNvSpPr>
            <a:spLocks noGrp="1"/>
          </p:cNvSpPr>
          <p:nvPr>
            <p:ph type="sldNum" sz="quarter" idx="12"/>
          </p:nvPr>
        </p:nvSpPr>
        <p:spPr/>
        <p:txBody>
          <a:bodyPr/>
          <a:lstStyle>
            <a:lvl1pPr>
              <a:defRPr/>
            </a:lvl1pPr>
          </a:lstStyle>
          <a:p>
            <a:fld id="{31BD528C-1330-4206-B340-ECEDDBA60497}" type="slidenum">
              <a:rPr lang="en-CA" altLang="en-US"/>
              <a:pPr/>
              <a:t>‹#›</a:t>
            </a:fld>
            <a:endParaRPr lang="en-CA" altLang="en-US"/>
          </a:p>
        </p:txBody>
      </p:sp>
    </p:spTree>
    <p:extLst>
      <p:ext uri="{BB962C8B-B14F-4D97-AF65-F5344CB8AC3E}">
        <p14:creationId xmlns:p14="http://schemas.microsoft.com/office/powerpoint/2010/main" val="2089430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55FF0E58-EAE2-44AB-95D8-BFAF35760169}"/>
              </a:ext>
            </a:extLst>
          </p:cNvPr>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6" name="Straight Connector 5">
            <a:extLst>
              <a:ext uri="{FF2B5EF4-FFF2-40B4-BE49-F238E27FC236}">
                <a16:creationId xmlns:a16="http://schemas.microsoft.com/office/drawing/2014/main" id="{F47EDD23-F588-44B1-9A1E-B0F771BCA821}"/>
              </a:ext>
            </a:extLst>
          </p:cNvPr>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7" name="Straight Connector 16">
            <a:extLst>
              <a:ext uri="{FF2B5EF4-FFF2-40B4-BE49-F238E27FC236}">
                <a16:creationId xmlns:a16="http://schemas.microsoft.com/office/drawing/2014/main" id="{FD66D287-73A5-4DEA-8537-C44043177106}"/>
              </a:ext>
            </a:extLst>
          </p:cNvPr>
          <p:cNvSpPr>
            <a:spLocks noChangeShapeType="1"/>
          </p:cNvSpPr>
          <p:nvPr/>
        </p:nvSpPr>
        <p:spPr bwMode="auto">
          <a:xfrm>
            <a:off x="8257117"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Straight Connector 17">
            <a:extLst>
              <a:ext uri="{FF2B5EF4-FFF2-40B4-BE49-F238E27FC236}">
                <a16:creationId xmlns:a16="http://schemas.microsoft.com/office/drawing/2014/main" id="{CF12CCFF-874B-423A-8B8B-D07925F4B768}"/>
              </a:ext>
            </a:extLst>
          </p:cNvPr>
          <p:cNvSpPr>
            <a:spLocks noChangeShapeType="1"/>
          </p:cNvSpPr>
          <p:nvPr/>
        </p:nvSpPr>
        <p:spPr bwMode="auto">
          <a:xfrm>
            <a:off x="119888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Rectangle 8">
            <a:extLst>
              <a:ext uri="{FF2B5EF4-FFF2-40B4-BE49-F238E27FC236}">
                <a16:creationId xmlns:a16="http://schemas.microsoft.com/office/drawing/2014/main" id="{8898C29E-CFDD-4655-BC88-D3C322D45566}"/>
              </a:ext>
            </a:extLst>
          </p:cNvPr>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Straight Connector 19">
            <a:extLst>
              <a:ext uri="{FF2B5EF4-FFF2-40B4-BE49-F238E27FC236}">
                <a16:creationId xmlns:a16="http://schemas.microsoft.com/office/drawing/2014/main" id="{9ABC8CDF-8F76-4263-B820-3451BE2777BD}"/>
              </a:ext>
            </a:extLst>
          </p:cNvPr>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Oval 10">
            <a:extLst>
              <a:ext uri="{FF2B5EF4-FFF2-40B4-BE49-F238E27FC236}">
                <a16:creationId xmlns:a16="http://schemas.microsoft.com/office/drawing/2014/main" id="{931E0B28-8872-4A2D-8186-ABBC2FF35F05}"/>
              </a:ext>
            </a:extLst>
          </p:cNvPr>
          <p:cNvSpPr/>
          <p:nvPr/>
        </p:nvSpPr>
        <p:spPr>
          <a:xfrm>
            <a:off x="10875434" y="5715001"/>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rot="5400000">
            <a:off x="5547360" y="3124200"/>
            <a:ext cx="6309360" cy="609600"/>
          </a:xfrm>
        </p:spPr>
        <p:txBody>
          <a:bodyPr/>
          <a:lstStyle>
            <a:lvl1pPr algn="l">
              <a:buNone/>
              <a:defRPr sz="2000" b="1" cap="small" baseline="0"/>
            </a:lvl1pPr>
          </a:lstStyle>
          <a:p>
            <a:r>
              <a:rPr lang="en-US"/>
              <a:t>Click to edit Master title style</a:t>
            </a:r>
          </a:p>
        </p:txBody>
      </p:sp>
      <p:sp>
        <p:nvSpPr>
          <p:cNvPr id="3" name="Text Placeholder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8" name="Content Placeholder 17"/>
          <p:cNvSpPr>
            <a:spLocks noGrp="1"/>
          </p:cNvSpPr>
          <p:nvPr>
            <p:ph sz="quarter" idx="1"/>
          </p:nvPr>
        </p:nvSpPr>
        <p:spPr>
          <a:xfrm>
            <a:off x="406400" y="274320"/>
            <a:ext cx="7518400" cy="6327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20">
            <a:extLst>
              <a:ext uri="{FF2B5EF4-FFF2-40B4-BE49-F238E27FC236}">
                <a16:creationId xmlns:a16="http://schemas.microsoft.com/office/drawing/2014/main" id="{A6AC5ED0-EE2A-46EC-A446-0932730629E9}"/>
              </a:ext>
            </a:extLst>
          </p:cNvPr>
          <p:cNvSpPr>
            <a:spLocks noGrp="1"/>
          </p:cNvSpPr>
          <p:nvPr>
            <p:ph type="dt" sz="half" idx="10"/>
          </p:nvPr>
        </p:nvSpPr>
        <p:spPr/>
        <p:txBody>
          <a:bodyPr rtlCol="0"/>
          <a:lstStyle>
            <a:lvl1pPr>
              <a:defRPr/>
            </a:lvl1pPr>
          </a:lstStyle>
          <a:p>
            <a:pPr>
              <a:defRPr/>
            </a:pPr>
            <a:fld id="{EE50BBFD-AAC5-40DB-BECD-3384D9A71FE3}" type="datetimeFigureOut">
              <a:rPr lang="en-CA"/>
              <a:pPr>
                <a:defRPr/>
              </a:pPr>
              <a:t>2024-03-14</a:t>
            </a:fld>
            <a:endParaRPr lang="en-CA"/>
          </a:p>
        </p:txBody>
      </p:sp>
      <p:sp>
        <p:nvSpPr>
          <p:cNvPr id="13" name="Slide Number Placeholder 21">
            <a:extLst>
              <a:ext uri="{FF2B5EF4-FFF2-40B4-BE49-F238E27FC236}">
                <a16:creationId xmlns:a16="http://schemas.microsoft.com/office/drawing/2014/main" id="{6143FFED-D2C9-4921-B28F-18CEA3D7E555}"/>
              </a:ext>
            </a:extLst>
          </p:cNvPr>
          <p:cNvSpPr>
            <a:spLocks noGrp="1"/>
          </p:cNvSpPr>
          <p:nvPr>
            <p:ph type="sldNum" sz="quarter" idx="11"/>
          </p:nvPr>
        </p:nvSpPr>
        <p:spPr/>
        <p:txBody>
          <a:bodyPr/>
          <a:lstStyle>
            <a:lvl1pPr>
              <a:defRPr/>
            </a:lvl1pPr>
          </a:lstStyle>
          <a:p>
            <a:fld id="{B6335735-C1D2-455E-8C31-650E2B9C809F}" type="slidenum">
              <a:rPr lang="en-CA" altLang="en-US"/>
              <a:pPr/>
              <a:t>‹#›</a:t>
            </a:fld>
            <a:endParaRPr lang="en-CA" altLang="en-US"/>
          </a:p>
        </p:txBody>
      </p:sp>
      <p:sp>
        <p:nvSpPr>
          <p:cNvPr id="14" name="Footer Placeholder 22">
            <a:extLst>
              <a:ext uri="{FF2B5EF4-FFF2-40B4-BE49-F238E27FC236}">
                <a16:creationId xmlns:a16="http://schemas.microsoft.com/office/drawing/2014/main" id="{80050C6B-B5A5-4A71-9327-07378C679AAD}"/>
              </a:ext>
            </a:extLst>
          </p:cNvPr>
          <p:cNvSpPr>
            <a:spLocks noGrp="1"/>
          </p:cNvSpPr>
          <p:nvPr>
            <p:ph type="ftr" sz="quarter" idx="12"/>
          </p:nvPr>
        </p:nvSpPr>
        <p:spPr/>
        <p:txBody>
          <a:bodyPr rtlCol="0"/>
          <a:lstStyle>
            <a:lvl1pPr>
              <a:defRPr/>
            </a:lvl1pPr>
          </a:lstStyle>
          <a:p>
            <a:pPr>
              <a:defRPr/>
            </a:pPr>
            <a:endParaRPr lang="en-CA"/>
          </a:p>
        </p:txBody>
      </p:sp>
    </p:spTree>
    <p:extLst>
      <p:ext uri="{BB962C8B-B14F-4D97-AF65-F5344CB8AC3E}">
        <p14:creationId xmlns:p14="http://schemas.microsoft.com/office/powerpoint/2010/main" val="245918339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4D337A99-8247-4899-98EB-893ADCA6A5EB}"/>
              </a:ext>
            </a:extLst>
          </p:cNvPr>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6" name="Oval 5">
            <a:extLst>
              <a:ext uri="{FF2B5EF4-FFF2-40B4-BE49-F238E27FC236}">
                <a16:creationId xmlns:a16="http://schemas.microsoft.com/office/drawing/2014/main" id="{463A5B49-8B92-400F-99FC-451D639C6F88}"/>
              </a:ext>
            </a:extLst>
          </p:cNvPr>
          <p:cNvSpPr/>
          <p:nvPr/>
        </p:nvSpPr>
        <p:spPr>
          <a:xfrm>
            <a:off x="10875434" y="5715001"/>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Straight Connector 16">
            <a:extLst>
              <a:ext uri="{FF2B5EF4-FFF2-40B4-BE49-F238E27FC236}">
                <a16:creationId xmlns:a16="http://schemas.microsoft.com/office/drawing/2014/main" id="{87D9B276-3E1D-4E50-B815-357197FEBA4B}"/>
              </a:ext>
            </a:extLst>
          </p:cNvPr>
          <p:cNvSpPr>
            <a:spLocks noChangeShapeType="1"/>
          </p:cNvSpPr>
          <p:nvPr/>
        </p:nvSpPr>
        <p:spPr bwMode="auto">
          <a:xfrm>
            <a:off x="11988800" y="0"/>
            <a:ext cx="0" cy="6858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Rectangle 7">
            <a:extLst>
              <a:ext uri="{FF2B5EF4-FFF2-40B4-BE49-F238E27FC236}">
                <a16:creationId xmlns:a16="http://schemas.microsoft.com/office/drawing/2014/main" id="{4EDDA158-67E9-4B75-ABA1-4A32F3CDB2AC}"/>
              </a:ext>
            </a:extLst>
          </p:cNvPr>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Straight Connector 18">
            <a:extLst>
              <a:ext uri="{FF2B5EF4-FFF2-40B4-BE49-F238E27FC236}">
                <a16:creationId xmlns:a16="http://schemas.microsoft.com/office/drawing/2014/main" id="{4B1A9C38-89D7-4B41-AE60-888EA9977FFA}"/>
              </a:ext>
            </a:extLst>
          </p:cNvPr>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Straight Connector 9">
            <a:extLst>
              <a:ext uri="{FF2B5EF4-FFF2-40B4-BE49-F238E27FC236}">
                <a16:creationId xmlns:a16="http://schemas.microsoft.com/office/drawing/2014/main" id="{186B4409-DBB7-40FE-AB0E-6092790C0EE0}"/>
              </a:ext>
            </a:extLst>
          </p:cNvPr>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11" name="Straight Connector 20">
            <a:extLst>
              <a:ext uri="{FF2B5EF4-FFF2-40B4-BE49-F238E27FC236}">
                <a16:creationId xmlns:a16="http://schemas.microsoft.com/office/drawing/2014/main" id="{8F4FEA43-131B-4A53-8C29-7C370F6BF128}"/>
              </a:ext>
            </a:extLst>
          </p:cNvPr>
          <p:cNvSpPr>
            <a:spLocks noChangeShapeType="1"/>
          </p:cNvSpPr>
          <p:nvPr/>
        </p:nvSpPr>
        <p:spPr bwMode="auto">
          <a:xfrm>
            <a:off x="8257117"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itle 1"/>
          <p:cNvSpPr>
            <a:spLocks noGrp="1"/>
          </p:cNvSpPr>
          <p:nvPr>
            <p:ph type="title"/>
          </p:nvPr>
        </p:nvSpPr>
        <p:spPr>
          <a:xfrm rot="5400000">
            <a:off x="5518404" y="3124200"/>
            <a:ext cx="6309360" cy="609600"/>
          </a:xfrm>
        </p:spPr>
        <p:txBody>
          <a:bodyPr/>
          <a:lstStyle>
            <a:lvl1pPr algn="l">
              <a:buNone/>
              <a:defRPr sz="2000" b="1"/>
            </a:lvl1pPr>
          </a:lstStyle>
          <a:p>
            <a:r>
              <a:rPr lang="en-US"/>
              <a:t>Click to edit Master title style</a:t>
            </a:r>
          </a:p>
        </p:txBody>
      </p:sp>
      <p:sp>
        <p:nvSpPr>
          <p:cNvPr id="3" name="Picture Placeholder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9021064" y="264795"/>
            <a:ext cx="2032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a:t>Click to edit Master text styles</a:t>
            </a:r>
          </a:p>
        </p:txBody>
      </p:sp>
      <p:sp>
        <p:nvSpPr>
          <p:cNvPr id="12" name="Date Placeholder 16">
            <a:extLst>
              <a:ext uri="{FF2B5EF4-FFF2-40B4-BE49-F238E27FC236}">
                <a16:creationId xmlns:a16="http://schemas.microsoft.com/office/drawing/2014/main" id="{F210B654-C476-4E21-BFC2-9CB9AB3A02E6}"/>
              </a:ext>
            </a:extLst>
          </p:cNvPr>
          <p:cNvSpPr>
            <a:spLocks noGrp="1"/>
          </p:cNvSpPr>
          <p:nvPr>
            <p:ph type="dt" sz="half" idx="10"/>
          </p:nvPr>
        </p:nvSpPr>
        <p:spPr/>
        <p:txBody>
          <a:bodyPr rtlCol="0"/>
          <a:lstStyle>
            <a:lvl1pPr>
              <a:defRPr/>
            </a:lvl1pPr>
          </a:lstStyle>
          <a:p>
            <a:pPr>
              <a:defRPr/>
            </a:pPr>
            <a:fld id="{721BB7BA-56FE-4BC3-AE10-B2204AFB8ECA}" type="datetimeFigureOut">
              <a:rPr lang="en-CA"/>
              <a:pPr>
                <a:defRPr/>
              </a:pPr>
              <a:t>2024-03-14</a:t>
            </a:fld>
            <a:endParaRPr lang="en-CA"/>
          </a:p>
        </p:txBody>
      </p:sp>
      <p:sp>
        <p:nvSpPr>
          <p:cNvPr id="13" name="Slide Number Placeholder 17">
            <a:extLst>
              <a:ext uri="{FF2B5EF4-FFF2-40B4-BE49-F238E27FC236}">
                <a16:creationId xmlns:a16="http://schemas.microsoft.com/office/drawing/2014/main" id="{4C96AD01-29E1-4389-98E1-0DDF24B8AE1D}"/>
              </a:ext>
            </a:extLst>
          </p:cNvPr>
          <p:cNvSpPr>
            <a:spLocks noGrp="1"/>
          </p:cNvSpPr>
          <p:nvPr>
            <p:ph type="sldNum" sz="quarter" idx="11"/>
          </p:nvPr>
        </p:nvSpPr>
        <p:spPr/>
        <p:txBody>
          <a:bodyPr/>
          <a:lstStyle>
            <a:lvl1pPr>
              <a:defRPr/>
            </a:lvl1pPr>
          </a:lstStyle>
          <a:p>
            <a:fld id="{80C3C61E-C023-4A95-93F8-A224D3E31784}" type="slidenum">
              <a:rPr lang="en-CA" altLang="en-US"/>
              <a:pPr/>
              <a:t>‹#›</a:t>
            </a:fld>
            <a:endParaRPr lang="en-CA" altLang="en-US"/>
          </a:p>
        </p:txBody>
      </p:sp>
      <p:sp>
        <p:nvSpPr>
          <p:cNvPr id="14" name="Footer Placeholder 20">
            <a:extLst>
              <a:ext uri="{FF2B5EF4-FFF2-40B4-BE49-F238E27FC236}">
                <a16:creationId xmlns:a16="http://schemas.microsoft.com/office/drawing/2014/main" id="{37E03B3B-9BD5-444A-85EA-490DE36A8DFB}"/>
              </a:ext>
            </a:extLst>
          </p:cNvPr>
          <p:cNvSpPr>
            <a:spLocks noGrp="1"/>
          </p:cNvSpPr>
          <p:nvPr>
            <p:ph type="ftr" sz="quarter" idx="12"/>
          </p:nvPr>
        </p:nvSpPr>
        <p:spPr/>
        <p:txBody>
          <a:bodyPr rtlCol="0"/>
          <a:lstStyle>
            <a:lvl1pPr>
              <a:defRPr/>
            </a:lvl1pPr>
          </a:lstStyle>
          <a:p>
            <a:pPr>
              <a:defRPr/>
            </a:pPr>
            <a:endParaRPr lang="en-CA"/>
          </a:p>
        </p:txBody>
      </p:sp>
    </p:spTree>
    <p:extLst>
      <p:ext uri="{BB962C8B-B14F-4D97-AF65-F5344CB8AC3E}">
        <p14:creationId xmlns:p14="http://schemas.microsoft.com/office/powerpoint/2010/main" val="2668376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Straight Connector 15">
            <a:extLst>
              <a:ext uri="{FF2B5EF4-FFF2-40B4-BE49-F238E27FC236}">
                <a16:creationId xmlns:a16="http://schemas.microsoft.com/office/drawing/2014/main" id="{3C206622-EF2F-4206-AEE4-F91908F53171}"/>
              </a:ext>
            </a:extLst>
          </p:cNvPr>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22" name="Title Placeholder 21">
            <a:extLst>
              <a:ext uri="{FF2B5EF4-FFF2-40B4-BE49-F238E27FC236}">
                <a16:creationId xmlns:a16="http://schemas.microsoft.com/office/drawing/2014/main" id="{EB711F87-AFF6-46BB-9B16-E4CF7A53F0A1}"/>
              </a:ext>
            </a:extLst>
          </p:cNvPr>
          <p:cNvSpPr>
            <a:spLocks noGrp="1"/>
          </p:cNvSpPr>
          <p:nvPr>
            <p:ph type="title"/>
          </p:nvPr>
        </p:nvSpPr>
        <p:spPr>
          <a:xfrm>
            <a:off x="609600" y="274638"/>
            <a:ext cx="9956800" cy="1143000"/>
          </a:xfrm>
          <a:prstGeom prst="rect">
            <a:avLst/>
          </a:prstGeom>
        </p:spPr>
        <p:txBody>
          <a:bodyPr vert="horz" anchor="b">
            <a:normAutofit/>
          </a:bodyPr>
          <a:lstStyle/>
          <a:p>
            <a:r>
              <a:rPr lang="en-US"/>
              <a:t>Click to edit Master title style</a:t>
            </a:r>
          </a:p>
        </p:txBody>
      </p:sp>
      <p:sp>
        <p:nvSpPr>
          <p:cNvPr id="1028" name="Text Placeholder 12">
            <a:extLst>
              <a:ext uri="{FF2B5EF4-FFF2-40B4-BE49-F238E27FC236}">
                <a16:creationId xmlns:a16="http://schemas.microsoft.com/office/drawing/2014/main" id="{0D21DC4F-5D11-4D6D-8F15-40B9A2D60C22}"/>
              </a:ext>
            </a:extLst>
          </p:cNvPr>
          <p:cNvSpPr>
            <a:spLocks noGrp="1"/>
          </p:cNvSpPr>
          <p:nvPr>
            <p:ph type="body" idx="1"/>
          </p:nvPr>
        </p:nvSpPr>
        <p:spPr bwMode="auto">
          <a:xfrm>
            <a:off x="609600" y="1600201"/>
            <a:ext cx="99568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FD4805AC-8557-4B8B-9CAD-85022DFC52F8}"/>
              </a:ext>
            </a:extLst>
          </p:cNvPr>
          <p:cNvSpPr>
            <a:spLocks noGrp="1"/>
          </p:cNvSpPr>
          <p:nvPr>
            <p:ph type="dt" sz="half" idx="2"/>
          </p:nvPr>
        </p:nvSpPr>
        <p:spPr>
          <a:xfrm rot="5400000">
            <a:off x="10453954" y="1017853"/>
            <a:ext cx="2011362" cy="512233"/>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fld id="{681383AC-A964-4D09-AE9F-D8F94CC71DCA}" type="datetimeFigureOut">
              <a:rPr lang="en-CA"/>
              <a:pPr>
                <a:defRPr/>
              </a:pPr>
              <a:t>2024-03-14</a:t>
            </a:fld>
            <a:endParaRPr lang="en-CA"/>
          </a:p>
        </p:txBody>
      </p:sp>
      <p:sp>
        <p:nvSpPr>
          <p:cNvPr id="3" name="Footer Placeholder 2">
            <a:extLst>
              <a:ext uri="{FF2B5EF4-FFF2-40B4-BE49-F238E27FC236}">
                <a16:creationId xmlns:a16="http://schemas.microsoft.com/office/drawing/2014/main" id="{11FB622E-E522-4AA7-BBF7-110019A56F76}"/>
              </a:ext>
            </a:extLst>
          </p:cNvPr>
          <p:cNvSpPr>
            <a:spLocks noGrp="1"/>
          </p:cNvSpPr>
          <p:nvPr>
            <p:ph type="ftr" sz="quarter" idx="3"/>
          </p:nvPr>
        </p:nvSpPr>
        <p:spPr>
          <a:xfrm rot="5400000">
            <a:off x="9853084" y="3676121"/>
            <a:ext cx="3200400" cy="486833"/>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endParaRPr lang="en-CA"/>
          </a:p>
        </p:txBody>
      </p:sp>
      <p:sp>
        <p:nvSpPr>
          <p:cNvPr id="7" name="Straight Connector 6">
            <a:extLst>
              <a:ext uri="{FF2B5EF4-FFF2-40B4-BE49-F238E27FC236}">
                <a16:creationId xmlns:a16="http://schemas.microsoft.com/office/drawing/2014/main" id="{94206960-6E21-425D-9B5B-DE8B31D5C2E8}"/>
              </a:ext>
            </a:extLst>
          </p:cNvPr>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032" name="Straight Connector 8">
            <a:extLst>
              <a:ext uri="{FF2B5EF4-FFF2-40B4-BE49-F238E27FC236}">
                <a16:creationId xmlns:a16="http://schemas.microsoft.com/office/drawing/2014/main" id="{E4ABACBB-7BF5-49BE-B531-74D6DF7B0587}"/>
              </a:ext>
            </a:extLst>
          </p:cNvPr>
          <p:cNvSpPr>
            <a:spLocks noChangeShapeType="1"/>
          </p:cNvSpPr>
          <p:nvPr/>
        </p:nvSpPr>
        <p:spPr bwMode="auto">
          <a:xfrm>
            <a:off x="119888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Rectangle 9">
            <a:extLst>
              <a:ext uri="{FF2B5EF4-FFF2-40B4-BE49-F238E27FC236}">
                <a16:creationId xmlns:a16="http://schemas.microsoft.com/office/drawing/2014/main" id="{A31D30A1-493F-463A-A9A4-00F2DE92EBCC}"/>
              </a:ext>
            </a:extLst>
          </p:cNvPr>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34" name="Straight Connector 10">
            <a:extLst>
              <a:ext uri="{FF2B5EF4-FFF2-40B4-BE49-F238E27FC236}">
                <a16:creationId xmlns:a16="http://schemas.microsoft.com/office/drawing/2014/main" id="{E4C4A176-6B78-43B2-9E06-47B19FC5F637}"/>
              </a:ext>
            </a:extLst>
          </p:cNvPr>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Oval 11">
            <a:extLst>
              <a:ext uri="{FF2B5EF4-FFF2-40B4-BE49-F238E27FC236}">
                <a16:creationId xmlns:a16="http://schemas.microsoft.com/office/drawing/2014/main" id="{58EA5609-6B84-46C8-8317-AF8DD9919DD7}"/>
              </a:ext>
            </a:extLst>
          </p:cNvPr>
          <p:cNvSpPr/>
          <p:nvPr/>
        </p:nvSpPr>
        <p:spPr>
          <a:xfrm>
            <a:off x="10875434" y="5715001"/>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3" name="Slide Number Placeholder 22">
            <a:extLst>
              <a:ext uri="{FF2B5EF4-FFF2-40B4-BE49-F238E27FC236}">
                <a16:creationId xmlns:a16="http://schemas.microsoft.com/office/drawing/2014/main" id="{A9104210-C150-4278-850E-180D91D87876}"/>
              </a:ext>
            </a:extLst>
          </p:cNvPr>
          <p:cNvSpPr>
            <a:spLocks noGrp="1"/>
          </p:cNvSpPr>
          <p:nvPr>
            <p:ph type="sldNum" sz="quarter" idx="4"/>
          </p:nvPr>
        </p:nvSpPr>
        <p:spPr>
          <a:xfrm>
            <a:off x="10839451" y="5734050"/>
            <a:ext cx="812800" cy="52070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400" b="1">
                <a:solidFill>
                  <a:srgbClr val="FFFFFF"/>
                </a:solidFill>
                <a:latin typeface="Century Schoolbook" panose="02040604050505020304" pitchFamily="18" charset="0"/>
              </a:defRPr>
            </a:lvl1pPr>
          </a:lstStyle>
          <a:p>
            <a:fld id="{6C3FB070-13D4-44D2-9E6B-57647AD5DE60}" type="slidenum">
              <a:rPr lang="en-CA" altLang="en-US"/>
              <a:pPr/>
              <a:t>‹#›</a:t>
            </a:fld>
            <a:endParaRPr lang="en-CA" altLang="en-US"/>
          </a:p>
        </p:txBody>
      </p:sp>
    </p:spTree>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797" r:id="rId4"/>
    <p:sldLayoutId id="2147483798" r:id="rId5"/>
    <p:sldLayoutId id="2147483805" r:id="rId6"/>
    <p:sldLayoutId id="2147483799" r:id="rId7"/>
    <p:sldLayoutId id="2147483806" r:id="rId8"/>
    <p:sldLayoutId id="2147483807" r:id="rId9"/>
    <p:sldLayoutId id="2147483800" r:id="rId10"/>
    <p:sldLayoutId id="2147483801" r:id="rId1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58.bin"/><Relationship Id="rId13" Type="http://schemas.openxmlformats.org/officeDocument/2006/relationships/image" Target="../media/image60.wmf"/><Relationship Id="rId18" Type="http://schemas.openxmlformats.org/officeDocument/2006/relationships/image" Target="../media/image61.wmf"/><Relationship Id="rId3" Type="http://schemas.openxmlformats.org/officeDocument/2006/relationships/notesSlide" Target="../notesSlides/notesSlide9.xml"/><Relationship Id="rId21" Type="http://schemas.openxmlformats.org/officeDocument/2006/relationships/oleObject" Target="../embeddings/oleObject66.bin"/><Relationship Id="rId7" Type="http://schemas.openxmlformats.org/officeDocument/2006/relationships/image" Target="../media/image57.wmf"/><Relationship Id="rId12" Type="http://schemas.openxmlformats.org/officeDocument/2006/relationships/oleObject" Target="../embeddings/oleObject60.bin"/><Relationship Id="rId17" Type="http://schemas.openxmlformats.org/officeDocument/2006/relationships/oleObject" Target="../embeddings/oleObject64.bin"/><Relationship Id="rId2" Type="http://schemas.openxmlformats.org/officeDocument/2006/relationships/slideLayout" Target="../slideLayouts/slideLayout2.xml"/><Relationship Id="rId16" Type="http://schemas.openxmlformats.org/officeDocument/2006/relationships/oleObject" Target="../embeddings/oleObject63.bin"/><Relationship Id="rId20" Type="http://schemas.openxmlformats.org/officeDocument/2006/relationships/image" Target="../media/image62.wmf"/><Relationship Id="rId1" Type="http://schemas.openxmlformats.org/officeDocument/2006/relationships/tags" Target="../tags/tag10.xml"/><Relationship Id="rId6" Type="http://schemas.openxmlformats.org/officeDocument/2006/relationships/oleObject" Target="../embeddings/oleObject57.bin"/><Relationship Id="rId11" Type="http://schemas.openxmlformats.org/officeDocument/2006/relationships/image" Target="../media/image59.wmf"/><Relationship Id="rId24" Type="http://schemas.openxmlformats.org/officeDocument/2006/relationships/image" Target="../media/image64.wmf"/><Relationship Id="rId5" Type="http://schemas.openxmlformats.org/officeDocument/2006/relationships/image" Target="../media/image56.wmf"/><Relationship Id="rId15" Type="http://schemas.openxmlformats.org/officeDocument/2006/relationships/oleObject" Target="../embeddings/oleObject62.bin"/><Relationship Id="rId23" Type="http://schemas.openxmlformats.org/officeDocument/2006/relationships/oleObject" Target="../embeddings/oleObject67.bin"/><Relationship Id="rId10" Type="http://schemas.openxmlformats.org/officeDocument/2006/relationships/oleObject" Target="../embeddings/oleObject59.bin"/><Relationship Id="rId19" Type="http://schemas.openxmlformats.org/officeDocument/2006/relationships/oleObject" Target="../embeddings/oleObject65.bin"/><Relationship Id="rId4" Type="http://schemas.openxmlformats.org/officeDocument/2006/relationships/oleObject" Target="../embeddings/oleObject56.bin"/><Relationship Id="rId9" Type="http://schemas.openxmlformats.org/officeDocument/2006/relationships/image" Target="../media/image58.wmf"/><Relationship Id="rId14" Type="http://schemas.openxmlformats.org/officeDocument/2006/relationships/oleObject" Target="../embeddings/oleObject61.bin"/><Relationship Id="rId22" Type="http://schemas.openxmlformats.org/officeDocument/2006/relationships/image" Target="../media/image63.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70.bin"/><Relationship Id="rId13" Type="http://schemas.openxmlformats.org/officeDocument/2006/relationships/oleObject" Target="../embeddings/oleObject73.bin"/><Relationship Id="rId18" Type="http://schemas.openxmlformats.org/officeDocument/2006/relationships/image" Target="../media/image71.wmf"/><Relationship Id="rId26" Type="http://schemas.openxmlformats.org/officeDocument/2006/relationships/image" Target="../media/image75.wmf"/><Relationship Id="rId3" Type="http://schemas.openxmlformats.org/officeDocument/2006/relationships/notesSlide" Target="../notesSlides/notesSlide10.xml"/><Relationship Id="rId21" Type="http://schemas.openxmlformats.org/officeDocument/2006/relationships/oleObject" Target="../embeddings/oleObject77.bin"/><Relationship Id="rId7" Type="http://schemas.openxmlformats.org/officeDocument/2006/relationships/image" Target="../media/image66.wmf"/><Relationship Id="rId12" Type="http://schemas.openxmlformats.org/officeDocument/2006/relationships/image" Target="../media/image68.wmf"/><Relationship Id="rId17" Type="http://schemas.openxmlformats.org/officeDocument/2006/relationships/oleObject" Target="../embeddings/oleObject75.bin"/><Relationship Id="rId25" Type="http://schemas.openxmlformats.org/officeDocument/2006/relationships/oleObject" Target="../embeddings/oleObject79.bin"/><Relationship Id="rId2" Type="http://schemas.openxmlformats.org/officeDocument/2006/relationships/slideLayout" Target="../slideLayouts/slideLayout2.xml"/><Relationship Id="rId16" Type="http://schemas.openxmlformats.org/officeDocument/2006/relationships/image" Target="../media/image70.wmf"/><Relationship Id="rId20" Type="http://schemas.openxmlformats.org/officeDocument/2006/relationships/image" Target="../media/image72.wmf"/><Relationship Id="rId1" Type="http://schemas.openxmlformats.org/officeDocument/2006/relationships/tags" Target="../tags/tag11.xml"/><Relationship Id="rId6" Type="http://schemas.openxmlformats.org/officeDocument/2006/relationships/oleObject" Target="../embeddings/oleObject69.bin"/><Relationship Id="rId11" Type="http://schemas.openxmlformats.org/officeDocument/2006/relationships/oleObject" Target="../embeddings/oleObject72.bin"/><Relationship Id="rId24" Type="http://schemas.openxmlformats.org/officeDocument/2006/relationships/image" Target="../media/image74.wmf"/><Relationship Id="rId5" Type="http://schemas.openxmlformats.org/officeDocument/2006/relationships/image" Target="../media/image65.wmf"/><Relationship Id="rId15" Type="http://schemas.openxmlformats.org/officeDocument/2006/relationships/oleObject" Target="../embeddings/oleObject74.bin"/><Relationship Id="rId23" Type="http://schemas.openxmlformats.org/officeDocument/2006/relationships/oleObject" Target="../embeddings/oleObject78.bin"/><Relationship Id="rId10" Type="http://schemas.openxmlformats.org/officeDocument/2006/relationships/oleObject" Target="../embeddings/oleObject71.bin"/><Relationship Id="rId19" Type="http://schemas.openxmlformats.org/officeDocument/2006/relationships/oleObject" Target="../embeddings/oleObject76.bin"/><Relationship Id="rId4" Type="http://schemas.openxmlformats.org/officeDocument/2006/relationships/oleObject" Target="../embeddings/oleObject68.bin"/><Relationship Id="rId9" Type="http://schemas.openxmlformats.org/officeDocument/2006/relationships/image" Target="../media/image67.wmf"/><Relationship Id="rId14" Type="http://schemas.openxmlformats.org/officeDocument/2006/relationships/image" Target="../media/image69.wmf"/><Relationship Id="rId22" Type="http://schemas.openxmlformats.org/officeDocument/2006/relationships/image" Target="../media/image73.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82.bin"/><Relationship Id="rId3" Type="http://schemas.openxmlformats.org/officeDocument/2006/relationships/notesSlide" Target="../notesSlides/notesSlide11.xml"/><Relationship Id="rId7" Type="http://schemas.openxmlformats.org/officeDocument/2006/relationships/image" Target="../media/image77.wmf"/><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oleObject" Target="../embeddings/oleObject81.bin"/><Relationship Id="rId11" Type="http://schemas.openxmlformats.org/officeDocument/2006/relationships/image" Target="../media/image79.wmf"/><Relationship Id="rId5" Type="http://schemas.openxmlformats.org/officeDocument/2006/relationships/image" Target="../media/image76.wmf"/><Relationship Id="rId10" Type="http://schemas.openxmlformats.org/officeDocument/2006/relationships/oleObject" Target="../embeddings/oleObject83.bin"/><Relationship Id="rId4" Type="http://schemas.openxmlformats.org/officeDocument/2006/relationships/oleObject" Target="../embeddings/oleObject80.bin"/><Relationship Id="rId9" Type="http://schemas.openxmlformats.org/officeDocument/2006/relationships/image" Target="../media/image78.w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63.png"/></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86.bin"/><Relationship Id="rId3" Type="http://schemas.openxmlformats.org/officeDocument/2006/relationships/notesSlide" Target="../notesSlides/notesSlide13.xml"/><Relationship Id="rId7" Type="http://schemas.openxmlformats.org/officeDocument/2006/relationships/image" Target="../media/image81.wmf"/><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oleObject" Target="../embeddings/oleObject85.bin"/><Relationship Id="rId11" Type="http://schemas.openxmlformats.org/officeDocument/2006/relationships/image" Target="../media/image83.wmf"/><Relationship Id="rId5" Type="http://schemas.openxmlformats.org/officeDocument/2006/relationships/image" Target="../media/image80.wmf"/><Relationship Id="rId10" Type="http://schemas.openxmlformats.org/officeDocument/2006/relationships/oleObject" Target="../embeddings/oleObject87.bin"/><Relationship Id="rId4" Type="http://schemas.openxmlformats.org/officeDocument/2006/relationships/oleObject" Target="../embeddings/oleObject84.bin"/><Relationship Id="rId9" Type="http://schemas.openxmlformats.org/officeDocument/2006/relationships/image" Target="../media/image82.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90.bin"/><Relationship Id="rId13" Type="http://schemas.openxmlformats.org/officeDocument/2006/relationships/image" Target="../media/image88.wmf"/><Relationship Id="rId18" Type="http://schemas.openxmlformats.org/officeDocument/2006/relationships/oleObject" Target="../embeddings/oleObject95.bin"/><Relationship Id="rId3" Type="http://schemas.openxmlformats.org/officeDocument/2006/relationships/notesSlide" Target="../notesSlides/notesSlide14.xml"/><Relationship Id="rId7" Type="http://schemas.openxmlformats.org/officeDocument/2006/relationships/image" Target="../media/image85.wmf"/><Relationship Id="rId12" Type="http://schemas.openxmlformats.org/officeDocument/2006/relationships/oleObject" Target="../embeddings/oleObject92.bin"/><Relationship Id="rId17" Type="http://schemas.openxmlformats.org/officeDocument/2006/relationships/image" Target="../media/image90.wmf"/><Relationship Id="rId2" Type="http://schemas.openxmlformats.org/officeDocument/2006/relationships/slideLayout" Target="../slideLayouts/slideLayout2.xml"/><Relationship Id="rId16" Type="http://schemas.openxmlformats.org/officeDocument/2006/relationships/oleObject" Target="../embeddings/oleObject94.bin"/><Relationship Id="rId1" Type="http://schemas.openxmlformats.org/officeDocument/2006/relationships/tags" Target="../tags/tag15.xml"/><Relationship Id="rId6" Type="http://schemas.openxmlformats.org/officeDocument/2006/relationships/oleObject" Target="../embeddings/oleObject89.bin"/><Relationship Id="rId11" Type="http://schemas.openxmlformats.org/officeDocument/2006/relationships/image" Target="../media/image87.wmf"/><Relationship Id="rId5" Type="http://schemas.openxmlformats.org/officeDocument/2006/relationships/image" Target="../media/image84.wmf"/><Relationship Id="rId15" Type="http://schemas.openxmlformats.org/officeDocument/2006/relationships/image" Target="../media/image89.wmf"/><Relationship Id="rId10" Type="http://schemas.openxmlformats.org/officeDocument/2006/relationships/oleObject" Target="../embeddings/oleObject91.bin"/><Relationship Id="rId19" Type="http://schemas.openxmlformats.org/officeDocument/2006/relationships/image" Target="../media/image91.wmf"/><Relationship Id="rId4" Type="http://schemas.openxmlformats.org/officeDocument/2006/relationships/oleObject" Target="../embeddings/oleObject88.bin"/><Relationship Id="rId9" Type="http://schemas.openxmlformats.org/officeDocument/2006/relationships/image" Target="../media/image86.wmf"/><Relationship Id="rId14" Type="http://schemas.openxmlformats.org/officeDocument/2006/relationships/oleObject" Target="../embeddings/oleObject93.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98.bin"/><Relationship Id="rId13" Type="http://schemas.openxmlformats.org/officeDocument/2006/relationships/image" Target="../media/image94.wmf"/><Relationship Id="rId18" Type="http://schemas.openxmlformats.org/officeDocument/2006/relationships/oleObject" Target="../embeddings/oleObject103.bin"/><Relationship Id="rId3" Type="http://schemas.openxmlformats.org/officeDocument/2006/relationships/notesSlide" Target="../notesSlides/notesSlide15.xml"/><Relationship Id="rId7" Type="http://schemas.openxmlformats.org/officeDocument/2006/relationships/image" Target="../media/image79.wmf"/><Relationship Id="rId12" Type="http://schemas.openxmlformats.org/officeDocument/2006/relationships/oleObject" Target="../embeddings/oleObject100.bin"/><Relationship Id="rId17" Type="http://schemas.openxmlformats.org/officeDocument/2006/relationships/image" Target="../media/image96.wmf"/><Relationship Id="rId2" Type="http://schemas.openxmlformats.org/officeDocument/2006/relationships/slideLayout" Target="../slideLayouts/slideLayout2.xml"/><Relationship Id="rId16" Type="http://schemas.openxmlformats.org/officeDocument/2006/relationships/oleObject" Target="../embeddings/oleObject102.bin"/><Relationship Id="rId1" Type="http://schemas.openxmlformats.org/officeDocument/2006/relationships/tags" Target="../tags/tag16.xml"/><Relationship Id="rId6" Type="http://schemas.openxmlformats.org/officeDocument/2006/relationships/oleObject" Target="../embeddings/oleObject97.bin"/><Relationship Id="rId11" Type="http://schemas.openxmlformats.org/officeDocument/2006/relationships/image" Target="../media/image93.wmf"/><Relationship Id="rId5" Type="http://schemas.openxmlformats.org/officeDocument/2006/relationships/image" Target="../media/image78.wmf"/><Relationship Id="rId15" Type="http://schemas.openxmlformats.org/officeDocument/2006/relationships/image" Target="../media/image95.wmf"/><Relationship Id="rId10" Type="http://schemas.openxmlformats.org/officeDocument/2006/relationships/oleObject" Target="../embeddings/oleObject99.bin"/><Relationship Id="rId19" Type="http://schemas.openxmlformats.org/officeDocument/2006/relationships/image" Target="../media/image97.wmf"/><Relationship Id="rId4" Type="http://schemas.openxmlformats.org/officeDocument/2006/relationships/oleObject" Target="../embeddings/oleObject96.bin"/><Relationship Id="rId9" Type="http://schemas.openxmlformats.org/officeDocument/2006/relationships/image" Target="../media/image92.wmf"/><Relationship Id="rId14" Type="http://schemas.openxmlformats.org/officeDocument/2006/relationships/oleObject" Target="../embeddings/oleObject101.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06.bin"/><Relationship Id="rId3" Type="http://schemas.openxmlformats.org/officeDocument/2006/relationships/notesSlide" Target="../notesSlides/notesSlide16.xml"/><Relationship Id="rId7" Type="http://schemas.openxmlformats.org/officeDocument/2006/relationships/image" Target="../media/image99.wmf"/><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oleObject" Target="../embeddings/oleObject105.bin"/><Relationship Id="rId11" Type="http://schemas.openxmlformats.org/officeDocument/2006/relationships/image" Target="../media/image101.wmf"/><Relationship Id="rId5" Type="http://schemas.openxmlformats.org/officeDocument/2006/relationships/image" Target="../media/image98.wmf"/><Relationship Id="rId10" Type="http://schemas.openxmlformats.org/officeDocument/2006/relationships/oleObject" Target="../embeddings/oleObject107.bin"/><Relationship Id="rId4" Type="http://schemas.openxmlformats.org/officeDocument/2006/relationships/oleObject" Target="../embeddings/oleObject104.bin"/><Relationship Id="rId9" Type="http://schemas.openxmlformats.org/officeDocument/2006/relationships/image" Target="../media/image100.w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36.bin"/><Relationship Id="rId13" Type="http://schemas.openxmlformats.org/officeDocument/2006/relationships/image" Target="../media/image105.wmf"/><Relationship Id="rId18" Type="http://schemas.openxmlformats.org/officeDocument/2006/relationships/oleObject" Target="../embeddings/oleObject113.bin"/><Relationship Id="rId3" Type="http://schemas.openxmlformats.org/officeDocument/2006/relationships/notesSlide" Target="../notesSlides/notesSlide17.xml"/><Relationship Id="rId21" Type="http://schemas.openxmlformats.org/officeDocument/2006/relationships/image" Target="../media/image109.wmf"/><Relationship Id="rId7" Type="http://schemas.openxmlformats.org/officeDocument/2006/relationships/image" Target="../media/image28.wmf"/><Relationship Id="rId12" Type="http://schemas.openxmlformats.org/officeDocument/2006/relationships/oleObject" Target="../embeddings/oleObject110.bin"/><Relationship Id="rId17" Type="http://schemas.openxmlformats.org/officeDocument/2006/relationships/image" Target="../media/image107.wmf"/><Relationship Id="rId2" Type="http://schemas.openxmlformats.org/officeDocument/2006/relationships/slideLayout" Target="../slideLayouts/slideLayout2.xml"/><Relationship Id="rId16" Type="http://schemas.openxmlformats.org/officeDocument/2006/relationships/oleObject" Target="../embeddings/oleObject112.bin"/><Relationship Id="rId20" Type="http://schemas.openxmlformats.org/officeDocument/2006/relationships/oleObject" Target="../embeddings/oleObject114.bin"/><Relationship Id="rId1" Type="http://schemas.openxmlformats.org/officeDocument/2006/relationships/tags" Target="../tags/tag18.xml"/><Relationship Id="rId6" Type="http://schemas.openxmlformats.org/officeDocument/2006/relationships/oleObject" Target="../embeddings/oleObject108.bin"/><Relationship Id="rId11" Type="http://schemas.openxmlformats.org/officeDocument/2006/relationships/image" Target="../media/image104.wmf"/><Relationship Id="rId5" Type="http://schemas.openxmlformats.org/officeDocument/2006/relationships/image" Target="../media/image103.png"/><Relationship Id="rId15" Type="http://schemas.openxmlformats.org/officeDocument/2006/relationships/image" Target="../media/image106.wmf"/><Relationship Id="rId10" Type="http://schemas.openxmlformats.org/officeDocument/2006/relationships/oleObject" Target="../embeddings/oleObject109.bin"/><Relationship Id="rId19" Type="http://schemas.openxmlformats.org/officeDocument/2006/relationships/image" Target="../media/image108.wmf"/><Relationship Id="rId4" Type="http://schemas.openxmlformats.org/officeDocument/2006/relationships/image" Target="../media/image102.png"/><Relationship Id="rId9" Type="http://schemas.openxmlformats.org/officeDocument/2006/relationships/image" Target="../media/image33.wmf"/><Relationship Id="rId14" Type="http://schemas.openxmlformats.org/officeDocument/2006/relationships/oleObject" Target="../embeddings/oleObject111.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2.wmf"/><Relationship Id="rId7" Type="http://schemas.openxmlformats.org/officeDocument/2006/relationships/image" Target="../media/image4.wmf"/><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oleObject" Target="../embeddings/oleObject3.bin"/><Relationship Id="rId5" Type="http://schemas.openxmlformats.org/officeDocument/2006/relationships/image" Target="../media/image3.wmf"/><Relationship Id="rId4" Type="http://schemas.openxmlformats.org/officeDocument/2006/relationships/oleObject" Target="../embeddings/oleObject2.bin"/><Relationship Id="rId9" Type="http://schemas.openxmlformats.org/officeDocument/2006/relationships/image" Target="../media/image5.wmf"/></Relationships>
</file>

<file path=ppt/slides/_rels/slide20.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11.png"/></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115.bin"/><Relationship Id="rId3" Type="http://schemas.openxmlformats.org/officeDocument/2006/relationships/notesSlide" Target="../notesSlides/notesSlide19.xml"/><Relationship Id="rId7" Type="http://schemas.openxmlformats.org/officeDocument/2006/relationships/image" Target="../media/image99.wmf"/><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oleObject" Target="../embeddings/oleObject105.bin"/><Relationship Id="rId11" Type="http://schemas.openxmlformats.org/officeDocument/2006/relationships/image" Target="../media/image101.wmf"/><Relationship Id="rId5" Type="http://schemas.openxmlformats.org/officeDocument/2006/relationships/image" Target="../media/image98.wmf"/><Relationship Id="rId10" Type="http://schemas.openxmlformats.org/officeDocument/2006/relationships/oleObject" Target="../embeddings/oleObject116.bin"/><Relationship Id="rId4" Type="http://schemas.openxmlformats.org/officeDocument/2006/relationships/oleObject" Target="../embeddings/oleObject104.bin"/><Relationship Id="rId9" Type="http://schemas.openxmlformats.org/officeDocument/2006/relationships/image" Target="../media/image100.w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119.bin"/><Relationship Id="rId13" Type="http://schemas.openxmlformats.org/officeDocument/2006/relationships/image" Target="../media/image116.wmf"/><Relationship Id="rId18" Type="http://schemas.openxmlformats.org/officeDocument/2006/relationships/oleObject" Target="../embeddings/oleObject124.bin"/><Relationship Id="rId26" Type="http://schemas.openxmlformats.org/officeDocument/2006/relationships/oleObject" Target="../embeddings/oleObject128.bin"/><Relationship Id="rId3" Type="http://schemas.openxmlformats.org/officeDocument/2006/relationships/notesSlide" Target="../notesSlides/notesSlide23.xml"/><Relationship Id="rId21" Type="http://schemas.openxmlformats.org/officeDocument/2006/relationships/image" Target="../media/image120.wmf"/><Relationship Id="rId7" Type="http://schemas.openxmlformats.org/officeDocument/2006/relationships/image" Target="../media/image113.wmf"/><Relationship Id="rId12" Type="http://schemas.openxmlformats.org/officeDocument/2006/relationships/oleObject" Target="../embeddings/oleObject121.bin"/><Relationship Id="rId17" Type="http://schemas.openxmlformats.org/officeDocument/2006/relationships/image" Target="../media/image118.wmf"/><Relationship Id="rId25" Type="http://schemas.openxmlformats.org/officeDocument/2006/relationships/image" Target="../media/image122.wmf"/><Relationship Id="rId2" Type="http://schemas.openxmlformats.org/officeDocument/2006/relationships/slideLayout" Target="../slideLayouts/slideLayout2.xml"/><Relationship Id="rId16" Type="http://schemas.openxmlformats.org/officeDocument/2006/relationships/oleObject" Target="../embeddings/oleObject123.bin"/><Relationship Id="rId20" Type="http://schemas.openxmlformats.org/officeDocument/2006/relationships/oleObject" Target="../embeddings/oleObject125.bin"/><Relationship Id="rId1" Type="http://schemas.openxmlformats.org/officeDocument/2006/relationships/tags" Target="../tags/tag24.xml"/><Relationship Id="rId6" Type="http://schemas.openxmlformats.org/officeDocument/2006/relationships/oleObject" Target="../embeddings/oleObject118.bin"/><Relationship Id="rId11" Type="http://schemas.openxmlformats.org/officeDocument/2006/relationships/image" Target="../media/image115.wmf"/><Relationship Id="rId24" Type="http://schemas.openxmlformats.org/officeDocument/2006/relationships/oleObject" Target="../embeddings/oleObject127.bin"/><Relationship Id="rId5" Type="http://schemas.openxmlformats.org/officeDocument/2006/relationships/image" Target="../media/image112.wmf"/><Relationship Id="rId15" Type="http://schemas.openxmlformats.org/officeDocument/2006/relationships/image" Target="../media/image117.wmf"/><Relationship Id="rId23" Type="http://schemas.openxmlformats.org/officeDocument/2006/relationships/image" Target="../media/image121.wmf"/><Relationship Id="rId10" Type="http://schemas.openxmlformats.org/officeDocument/2006/relationships/oleObject" Target="../embeddings/oleObject120.bin"/><Relationship Id="rId19" Type="http://schemas.openxmlformats.org/officeDocument/2006/relationships/image" Target="../media/image119.wmf"/><Relationship Id="rId4" Type="http://schemas.openxmlformats.org/officeDocument/2006/relationships/oleObject" Target="../embeddings/oleObject117.bin"/><Relationship Id="rId9" Type="http://schemas.openxmlformats.org/officeDocument/2006/relationships/image" Target="../media/image114.wmf"/><Relationship Id="rId14" Type="http://schemas.openxmlformats.org/officeDocument/2006/relationships/oleObject" Target="../embeddings/oleObject122.bin"/><Relationship Id="rId22" Type="http://schemas.openxmlformats.org/officeDocument/2006/relationships/oleObject" Target="../embeddings/oleObject126.bin"/><Relationship Id="rId27" Type="http://schemas.openxmlformats.org/officeDocument/2006/relationships/image" Target="../media/image123.wmf"/></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131.bin"/><Relationship Id="rId13" Type="http://schemas.openxmlformats.org/officeDocument/2006/relationships/image" Target="../media/image128.wmf"/><Relationship Id="rId3" Type="http://schemas.openxmlformats.org/officeDocument/2006/relationships/notesSlide" Target="../notesSlides/notesSlide24.xml"/><Relationship Id="rId7" Type="http://schemas.openxmlformats.org/officeDocument/2006/relationships/image" Target="../media/image125.wmf"/><Relationship Id="rId12" Type="http://schemas.openxmlformats.org/officeDocument/2006/relationships/oleObject" Target="../embeddings/oleObject133.bin"/><Relationship Id="rId17" Type="http://schemas.openxmlformats.org/officeDocument/2006/relationships/image" Target="../media/image130.wmf"/><Relationship Id="rId2" Type="http://schemas.openxmlformats.org/officeDocument/2006/relationships/slideLayout" Target="../slideLayouts/slideLayout2.xml"/><Relationship Id="rId16" Type="http://schemas.openxmlformats.org/officeDocument/2006/relationships/oleObject" Target="../embeddings/oleObject135.bin"/><Relationship Id="rId1" Type="http://schemas.openxmlformats.org/officeDocument/2006/relationships/tags" Target="../tags/tag25.xml"/><Relationship Id="rId6" Type="http://schemas.openxmlformats.org/officeDocument/2006/relationships/oleObject" Target="../embeddings/oleObject130.bin"/><Relationship Id="rId11" Type="http://schemas.openxmlformats.org/officeDocument/2006/relationships/image" Target="../media/image127.wmf"/><Relationship Id="rId5" Type="http://schemas.openxmlformats.org/officeDocument/2006/relationships/image" Target="../media/image124.wmf"/><Relationship Id="rId15" Type="http://schemas.openxmlformats.org/officeDocument/2006/relationships/image" Target="../media/image129.wmf"/><Relationship Id="rId10" Type="http://schemas.openxmlformats.org/officeDocument/2006/relationships/oleObject" Target="../embeddings/oleObject132.bin"/><Relationship Id="rId4" Type="http://schemas.openxmlformats.org/officeDocument/2006/relationships/oleObject" Target="../embeddings/oleObject129.bin"/><Relationship Id="rId9" Type="http://schemas.openxmlformats.org/officeDocument/2006/relationships/image" Target="../media/image126.wmf"/><Relationship Id="rId14" Type="http://schemas.openxmlformats.org/officeDocument/2006/relationships/oleObject" Target="../embeddings/oleObject134.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10.wmf"/><Relationship Id="rId18" Type="http://schemas.openxmlformats.org/officeDocument/2006/relationships/oleObject" Target="../embeddings/oleObject1.bin"/><Relationship Id="rId3" Type="http://schemas.openxmlformats.org/officeDocument/2006/relationships/notesSlide" Target="../notesSlides/notesSlide2.xml"/><Relationship Id="rId21" Type="http://schemas.openxmlformats.org/officeDocument/2006/relationships/image" Target="../media/image13.wmf"/><Relationship Id="rId7" Type="http://schemas.openxmlformats.org/officeDocument/2006/relationships/image" Target="../media/image7.wmf"/><Relationship Id="rId12" Type="http://schemas.openxmlformats.org/officeDocument/2006/relationships/oleObject" Target="../embeddings/oleObject9.bin"/><Relationship Id="rId17" Type="http://schemas.openxmlformats.org/officeDocument/2006/relationships/image" Target="../media/image12.wmf"/><Relationship Id="rId25" Type="http://schemas.openxmlformats.org/officeDocument/2006/relationships/image" Target="../media/image15.wmf"/><Relationship Id="rId2" Type="http://schemas.openxmlformats.org/officeDocument/2006/relationships/slideLayout" Target="../slideLayouts/slideLayout2.xml"/><Relationship Id="rId16" Type="http://schemas.openxmlformats.org/officeDocument/2006/relationships/oleObject" Target="../embeddings/oleObject11.bin"/><Relationship Id="rId20" Type="http://schemas.openxmlformats.org/officeDocument/2006/relationships/oleObject" Target="../embeddings/oleObject12.bin"/><Relationship Id="rId1" Type="http://schemas.openxmlformats.org/officeDocument/2006/relationships/tags" Target="../tags/tag3.xml"/><Relationship Id="rId6" Type="http://schemas.openxmlformats.org/officeDocument/2006/relationships/oleObject" Target="../embeddings/oleObject6.bin"/><Relationship Id="rId11" Type="http://schemas.openxmlformats.org/officeDocument/2006/relationships/image" Target="../media/image9.wmf"/><Relationship Id="rId24" Type="http://schemas.openxmlformats.org/officeDocument/2006/relationships/oleObject" Target="../embeddings/oleObject14.bin"/><Relationship Id="rId5" Type="http://schemas.openxmlformats.org/officeDocument/2006/relationships/image" Target="../media/image6.wmf"/><Relationship Id="rId15" Type="http://schemas.openxmlformats.org/officeDocument/2006/relationships/image" Target="../media/image11.wmf"/><Relationship Id="rId23" Type="http://schemas.openxmlformats.org/officeDocument/2006/relationships/image" Target="../media/image14.wmf"/><Relationship Id="rId10" Type="http://schemas.openxmlformats.org/officeDocument/2006/relationships/oleObject" Target="../embeddings/oleObject8.bin"/><Relationship Id="rId19" Type="http://schemas.openxmlformats.org/officeDocument/2006/relationships/image" Target="../media/image2.wmf"/><Relationship Id="rId4" Type="http://schemas.openxmlformats.org/officeDocument/2006/relationships/oleObject" Target="../embeddings/oleObject5.bin"/><Relationship Id="rId9" Type="http://schemas.openxmlformats.org/officeDocument/2006/relationships/image" Target="../media/image8.wmf"/><Relationship Id="rId14" Type="http://schemas.openxmlformats.org/officeDocument/2006/relationships/oleObject" Target="../embeddings/oleObject10.bin"/><Relationship Id="rId22" Type="http://schemas.openxmlformats.org/officeDocument/2006/relationships/oleObject" Target="../embeddings/oleObject13.bin"/></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138.bin"/><Relationship Id="rId13" Type="http://schemas.openxmlformats.org/officeDocument/2006/relationships/image" Target="../media/image135.wmf"/><Relationship Id="rId3" Type="http://schemas.openxmlformats.org/officeDocument/2006/relationships/notesSlide" Target="../notesSlides/notesSlide26.xml"/><Relationship Id="rId7" Type="http://schemas.openxmlformats.org/officeDocument/2006/relationships/image" Target="../media/image132.wmf"/><Relationship Id="rId12" Type="http://schemas.openxmlformats.org/officeDocument/2006/relationships/oleObject" Target="../embeddings/oleObject140.bin"/><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oleObject" Target="../embeddings/oleObject137.bin"/><Relationship Id="rId11" Type="http://schemas.openxmlformats.org/officeDocument/2006/relationships/image" Target="../media/image134.wmf"/><Relationship Id="rId5" Type="http://schemas.openxmlformats.org/officeDocument/2006/relationships/image" Target="../media/image131.wmf"/><Relationship Id="rId10" Type="http://schemas.openxmlformats.org/officeDocument/2006/relationships/oleObject" Target="../embeddings/oleObject139.bin"/><Relationship Id="rId4" Type="http://schemas.openxmlformats.org/officeDocument/2006/relationships/oleObject" Target="../embeddings/oleObject136.bin"/><Relationship Id="rId9" Type="http://schemas.openxmlformats.org/officeDocument/2006/relationships/image" Target="../media/image133.wmf"/></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143.bin"/><Relationship Id="rId13" Type="http://schemas.openxmlformats.org/officeDocument/2006/relationships/image" Target="../media/image140.wmf"/><Relationship Id="rId18" Type="http://schemas.openxmlformats.org/officeDocument/2006/relationships/oleObject" Target="../embeddings/oleObject148.bin"/><Relationship Id="rId3" Type="http://schemas.openxmlformats.org/officeDocument/2006/relationships/notesSlide" Target="../notesSlides/notesSlide27.xml"/><Relationship Id="rId21" Type="http://schemas.openxmlformats.org/officeDocument/2006/relationships/oleObject" Target="../embeddings/oleObject150.bin"/><Relationship Id="rId7" Type="http://schemas.openxmlformats.org/officeDocument/2006/relationships/image" Target="../media/image137.wmf"/><Relationship Id="rId12" Type="http://schemas.openxmlformats.org/officeDocument/2006/relationships/oleObject" Target="../embeddings/oleObject145.bin"/><Relationship Id="rId17" Type="http://schemas.openxmlformats.org/officeDocument/2006/relationships/image" Target="../media/image142.wmf"/><Relationship Id="rId2" Type="http://schemas.openxmlformats.org/officeDocument/2006/relationships/slideLayout" Target="../slideLayouts/slideLayout2.xml"/><Relationship Id="rId16" Type="http://schemas.openxmlformats.org/officeDocument/2006/relationships/oleObject" Target="../embeddings/oleObject147.bin"/><Relationship Id="rId20" Type="http://schemas.openxmlformats.org/officeDocument/2006/relationships/oleObject" Target="../embeddings/oleObject149.bin"/><Relationship Id="rId1" Type="http://schemas.openxmlformats.org/officeDocument/2006/relationships/tags" Target="../tags/tag28.xml"/><Relationship Id="rId6" Type="http://schemas.openxmlformats.org/officeDocument/2006/relationships/oleObject" Target="../embeddings/oleObject142.bin"/><Relationship Id="rId11" Type="http://schemas.openxmlformats.org/officeDocument/2006/relationships/image" Target="../media/image139.wmf"/><Relationship Id="rId5" Type="http://schemas.openxmlformats.org/officeDocument/2006/relationships/image" Target="../media/image136.wmf"/><Relationship Id="rId15" Type="http://schemas.openxmlformats.org/officeDocument/2006/relationships/image" Target="../media/image141.wmf"/><Relationship Id="rId10" Type="http://schemas.openxmlformats.org/officeDocument/2006/relationships/oleObject" Target="../embeddings/oleObject144.bin"/><Relationship Id="rId19" Type="http://schemas.openxmlformats.org/officeDocument/2006/relationships/image" Target="../media/image60.wmf"/><Relationship Id="rId4" Type="http://schemas.openxmlformats.org/officeDocument/2006/relationships/oleObject" Target="../embeddings/oleObject141.bin"/><Relationship Id="rId9" Type="http://schemas.openxmlformats.org/officeDocument/2006/relationships/image" Target="../media/image138.wmf"/><Relationship Id="rId14" Type="http://schemas.openxmlformats.org/officeDocument/2006/relationships/oleObject" Target="../embeddings/oleObject146.bin"/><Relationship Id="rId22" Type="http://schemas.openxmlformats.org/officeDocument/2006/relationships/oleObject" Target="../embeddings/oleObject151.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4.xml.rels><?xml version="1.0" encoding="UTF-8" standalone="yes"?>
<Relationships xmlns="http://schemas.openxmlformats.org/package/2006/relationships"><Relationship Id="rId8" Type="http://schemas.openxmlformats.org/officeDocument/2006/relationships/image" Target="../media/image5.wmf"/><Relationship Id="rId13" Type="http://schemas.openxmlformats.org/officeDocument/2006/relationships/oleObject" Target="../embeddings/oleObject1.bin"/><Relationship Id="rId3" Type="http://schemas.openxmlformats.org/officeDocument/2006/relationships/notesSlide" Target="../notesSlides/notesSlide3.xml"/><Relationship Id="rId7" Type="http://schemas.openxmlformats.org/officeDocument/2006/relationships/oleObject" Target="../embeddings/oleObject15.bin"/><Relationship Id="rId12" Type="http://schemas.openxmlformats.org/officeDocument/2006/relationships/image" Target="../media/image16.wmf"/><Relationship Id="rId2" Type="http://schemas.openxmlformats.org/officeDocument/2006/relationships/slideLayout" Target="../slideLayouts/slideLayout2.xml"/><Relationship Id="rId16" Type="http://schemas.openxmlformats.org/officeDocument/2006/relationships/image" Target="../media/image17.wmf"/><Relationship Id="rId1" Type="http://schemas.openxmlformats.org/officeDocument/2006/relationships/tags" Target="../tags/tag4.xml"/><Relationship Id="rId6" Type="http://schemas.openxmlformats.org/officeDocument/2006/relationships/image" Target="../media/image4.wmf"/><Relationship Id="rId11" Type="http://schemas.openxmlformats.org/officeDocument/2006/relationships/oleObject" Target="../embeddings/oleObject17.bin"/><Relationship Id="rId5" Type="http://schemas.openxmlformats.org/officeDocument/2006/relationships/oleObject" Target="../embeddings/oleObject3.bin"/><Relationship Id="rId15" Type="http://schemas.openxmlformats.org/officeDocument/2006/relationships/oleObject" Target="../embeddings/oleObject18.bin"/><Relationship Id="rId10" Type="http://schemas.openxmlformats.org/officeDocument/2006/relationships/image" Target="../media/image3.wmf"/><Relationship Id="rId4" Type="http://schemas.openxmlformats.org/officeDocument/2006/relationships/image" Target="../media/image64.png"/><Relationship Id="rId9" Type="http://schemas.openxmlformats.org/officeDocument/2006/relationships/oleObject" Target="../embeddings/oleObject16.bin"/><Relationship Id="rId14" Type="http://schemas.openxmlformats.org/officeDocument/2006/relationships/image" Target="../media/image2.wmf"/></Relationships>
</file>

<file path=ppt/slides/_rels/slide5.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oleObject" Target="../embeddings/oleObject22.bin"/><Relationship Id="rId3" Type="http://schemas.openxmlformats.org/officeDocument/2006/relationships/notesSlide" Target="../notesSlides/notesSlide4.xml"/><Relationship Id="rId7" Type="http://schemas.openxmlformats.org/officeDocument/2006/relationships/oleObject" Target="../embeddings/oleObject20.bin"/><Relationship Id="rId12" Type="http://schemas.openxmlformats.org/officeDocument/2006/relationships/image" Target="../media/image16.wmf"/><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8.wmf"/><Relationship Id="rId11" Type="http://schemas.openxmlformats.org/officeDocument/2006/relationships/oleObject" Target="../embeddings/oleObject21.bin"/><Relationship Id="rId5" Type="http://schemas.openxmlformats.org/officeDocument/2006/relationships/oleObject" Target="../embeddings/oleObject19.bin"/><Relationship Id="rId10" Type="http://schemas.openxmlformats.org/officeDocument/2006/relationships/image" Target="../media/image3.wmf"/><Relationship Id="rId4" Type="http://schemas.openxmlformats.org/officeDocument/2006/relationships/image" Target="../media/image58.png"/><Relationship Id="rId9" Type="http://schemas.openxmlformats.org/officeDocument/2006/relationships/oleObject" Target="../embeddings/oleObject2.bin"/><Relationship Id="rId14" Type="http://schemas.openxmlformats.org/officeDocument/2006/relationships/image" Target="../media/image2.w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25.bin"/><Relationship Id="rId13" Type="http://schemas.openxmlformats.org/officeDocument/2006/relationships/image" Target="../media/image24.wmf"/><Relationship Id="rId18" Type="http://schemas.openxmlformats.org/officeDocument/2006/relationships/oleObject" Target="../embeddings/oleObject30.bin"/><Relationship Id="rId3" Type="http://schemas.openxmlformats.org/officeDocument/2006/relationships/notesSlide" Target="../notesSlides/notesSlide5.xml"/><Relationship Id="rId7" Type="http://schemas.openxmlformats.org/officeDocument/2006/relationships/image" Target="../media/image21.wmf"/><Relationship Id="rId12" Type="http://schemas.openxmlformats.org/officeDocument/2006/relationships/oleObject" Target="../embeddings/oleObject27.bin"/><Relationship Id="rId17" Type="http://schemas.openxmlformats.org/officeDocument/2006/relationships/image" Target="../media/image26.wmf"/><Relationship Id="rId2" Type="http://schemas.openxmlformats.org/officeDocument/2006/relationships/slideLayout" Target="../slideLayouts/slideLayout2.xml"/><Relationship Id="rId16" Type="http://schemas.openxmlformats.org/officeDocument/2006/relationships/oleObject" Target="../embeddings/oleObject29.bin"/><Relationship Id="rId1" Type="http://schemas.openxmlformats.org/officeDocument/2006/relationships/tags" Target="../tags/tag6.xml"/><Relationship Id="rId6" Type="http://schemas.openxmlformats.org/officeDocument/2006/relationships/oleObject" Target="../embeddings/oleObject24.bin"/><Relationship Id="rId11" Type="http://schemas.openxmlformats.org/officeDocument/2006/relationships/image" Target="../media/image23.wmf"/><Relationship Id="rId5" Type="http://schemas.openxmlformats.org/officeDocument/2006/relationships/image" Target="../media/image20.wmf"/><Relationship Id="rId15" Type="http://schemas.openxmlformats.org/officeDocument/2006/relationships/image" Target="../media/image25.wmf"/><Relationship Id="rId10" Type="http://schemas.openxmlformats.org/officeDocument/2006/relationships/oleObject" Target="../embeddings/oleObject26.bin"/><Relationship Id="rId19" Type="http://schemas.openxmlformats.org/officeDocument/2006/relationships/image" Target="../media/image27.wmf"/><Relationship Id="rId4" Type="http://schemas.openxmlformats.org/officeDocument/2006/relationships/oleObject" Target="../embeddings/oleObject23.bin"/><Relationship Id="rId9" Type="http://schemas.openxmlformats.org/officeDocument/2006/relationships/image" Target="../media/image22.wmf"/><Relationship Id="rId14" Type="http://schemas.openxmlformats.org/officeDocument/2006/relationships/oleObject" Target="../embeddings/oleObject28.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3.bin"/><Relationship Id="rId13" Type="http://schemas.openxmlformats.org/officeDocument/2006/relationships/image" Target="../media/image32.wmf"/><Relationship Id="rId18" Type="http://schemas.openxmlformats.org/officeDocument/2006/relationships/oleObject" Target="../embeddings/oleObject38.bin"/><Relationship Id="rId26" Type="http://schemas.openxmlformats.org/officeDocument/2006/relationships/image" Target="../media/image39.png"/><Relationship Id="rId3" Type="http://schemas.openxmlformats.org/officeDocument/2006/relationships/notesSlide" Target="../notesSlides/notesSlide6.xml"/><Relationship Id="rId21" Type="http://schemas.openxmlformats.org/officeDocument/2006/relationships/image" Target="../media/image36.wmf"/><Relationship Id="rId7" Type="http://schemas.openxmlformats.org/officeDocument/2006/relationships/image" Target="../media/image29.wmf"/><Relationship Id="rId12" Type="http://schemas.openxmlformats.org/officeDocument/2006/relationships/oleObject" Target="../embeddings/oleObject35.bin"/><Relationship Id="rId17" Type="http://schemas.openxmlformats.org/officeDocument/2006/relationships/image" Target="../media/image34.wmf"/><Relationship Id="rId25" Type="http://schemas.openxmlformats.org/officeDocument/2006/relationships/image" Target="../media/image38.wmf"/><Relationship Id="rId2" Type="http://schemas.openxmlformats.org/officeDocument/2006/relationships/slideLayout" Target="../slideLayouts/slideLayout2.xml"/><Relationship Id="rId16" Type="http://schemas.openxmlformats.org/officeDocument/2006/relationships/oleObject" Target="../embeddings/oleObject37.bin"/><Relationship Id="rId20" Type="http://schemas.openxmlformats.org/officeDocument/2006/relationships/oleObject" Target="../embeddings/oleObject39.bin"/><Relationship Id="rId1" Type="http://schemas.openxmlformats.org/officeDocument/2006/relationships/tags" Target="../tags/tag7.xml"/><Relationship Id="rId6" Type="http://schemas.openxmlformats.org/officeDocument/2006/relationships/oleObject" Target="../embeddings/oleObject32.bin"/><Relationship Id="rId11" Type="http://schemas.openxmlformats.org/officeDocument/2006/relationships/image" Target="../media/image31.wmf"/><Relationship Id="rId24" Type="http://schemas.openxmlformats.org/officeDocument/2006/relationships/oleObject" Target="../embeddings/oleObject41.bin"/><Relationship Id="rId5" Type="http://schemas.openxmlformats.org/officeDocument/2006/relationships/image" Target="../media/image28.wmf"/><Relationship Id="rId15" Type="http://schemas.openxmlformats.org/officeDocument/2006/relationships/image" Target="../media/image33.wmf"/><Relationship Id="rId23" Type="http://schemas.openxmlformats.org/officeDocument/2006/relationships/image" Target="../media/image37.wmf"/><Relationship Id="rId10" Type="http://schemas.openxmlformats.org/officeDocument/2006/relationships/oleObject" Target="../embeddings/oleObject34.bin"/><Relationship Id="rId19" Type="http://schemas.openxmlformats.org/officeDocument/2006/relationships/image" Target="../media/image35.wmf"/><Relationship Id="rId4" Type="http://schemas.openxmlformats.org/officeDocument/2006/relationships/oleObject" Target="../embeddings/oleObject31.bin"/><Relationship Id="rId9" Type="http://schemas.openxmlformats.org/officeDocument/2006/relationships/image" Target="../media/image30.wmf"/><Relationship Id="rId14" Type="http://schemas.openxmlformats.org/officeDocument/2006/relationships/oleObject" Target="../embeddings/oleObject36.bin"/><Relationship Id="rId22" Type="http://schemas.openxmlformats.org/officeDocument/2006/relationships/oleObject" Target="../embeddings/oleObject40.bin"/><Relationship Id="rId27" Type="http://schemas.openxmlformats.org/officeDocument/2006/relationships/image" Target="../media/image390.pn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42.bin"/><Relationship Id="rId3" Type="http://schemas.openxmlformats.org/officeDocument/2006/relationships/notesSlide" Target="../notesSlides/notesSlide7.xml"/><Relationship Id="rId7"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25.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18.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45.bin"/><Relationship Id="rId13" Type="http://schemas.openxmlformats.org/officeDocument/2006/relationships/image" Target="../media/image47.wmf"/><Relationship Id="rId18" Type="http://schemas.openxmlformats.org/officeDocument/2006/relationships/oleObject" Target="../embeddings/oleObject50.bin"/><Relationship Id="rId26" Type="http://schemas.openxmlformats.org/officeDocument/2006/relationships/oleObject" Target="../embeddings/oleObject54.bin"/><Relationship Id="rId3" Type="http://schemas.openxmlformats.org/officeDocument/2006/relationships/notesSlide" Target="../notesSlides/notesSlide8.xml"/><Relationship Id="rId21" Type="http://schemas.openxmlformats.org/officeDocument/2006/relationships/image" Target="../media/image51.wmf"/><Relationship Id="rId7" Type="http://schemas.openxmlformats.org/officeDocument/2006/relationships/image" Target="../media/image44.wmf"/><Relationship Id="rId12" Type="http://schemas.openxmlformats.org/officeDocument/2006/relationships/oleObject" Target="../embeddings/oleObject47.bin"/><Relationship Id="rId17" Type="http://schemas.openxmlformats.org/officeDocument/2006/relationships/image" Target="../media/image49.wmf"/><Relationship Id="rId25" Type="http://schemas.openxmlformats.org/officeDocument/2006/relationships/image" Target="../media/image53.wmf"/><Relationship Id="rId2" Type="http://schemas.openxmlformats.org/officeDocument/2006/relationships/slideLayout" Target="../slideLayouts/slideLayout2.xml"/><Relationship Id="rId16" Type="http://schemas.openxmlformats.org/officeDocument/2006/relationships/oleObject" Target="../embeddings/oleObject49.bin"/><Relationship Id="rId20" Type="http://schemas.openxmlformats.org/officeDocument/2006/relationships/oleObject" Target="../embeddings/oleObject51.bin"/><Relationship Id="rId29" Type="http://schemas.openxmlformats.org/officeDocument/2006/relationships/image" Target="../media/image55.wmf"/><Relationship Id="rId1" Type="http://schemas.openxmlformats.org/officeDocument/2006/relationships/tags" Target="../tags/tag9.xml"/><Relationship Id="rId6" Type="http://schemas.openxmlformats.org/officeDocument/2006/relationships/oleObject" Target="../embeddings/oleObject44.bin"/><Relationship Id="rId11" Type="http://schemas.openxmlformats.org/officeDocument/2006/relationships/image" Target="../media/image46.wmf"/><Relationship Id="rId24" Type="http://schemas.openxmlformats.org/officeDocument/2006/relationships/oleObject" Target="../embeddings/oleObject53.bin"/><Relationship Id="rId5" Type="http://schemas.openxmlformats.org/officeDocument/2006/relationships/image" Target="../media/image43.wmf"/><Relationship Id="rId15" Type="http://schemas.openxmlformats.org/officeDocument/2006/relationships/image" Target="../media/image48.wmf"/><Relationship Id="rId23" Type="http://schemas.openxmlformats.org/officeDocument/2006/relationships/image" Target="../media/image52.wmf"/><Relationship Id="rId28" Type="http://schemas.openxmlformats.org/officeDocument/2006/relationships/oleObject" Target="../embeddings/oleObject55.bin"/><Relationship Id="rId10" Type="http://schemas.openxmlformats.org/officeDocument/2006/relationships/oleObject" Target="../embeddings/oleObject46.bin"/><Relationship Id="rId19" Type="http://schemas.openxmlformats.org/officeDocument/2006/relationships/image" Target="../media/image50.wmf"/><Relationship Id="rId4" Type="http://schemas.openxmlformats.org/officeDocument/2006/relationships/oleObject" Target="../embeddings/oleObject43.bin"/><Relationship Id="rId9" Type="http://schemas.openxmlformats.org/officeDocument/2006/relationships/image" Target="../media/image45.wmf"/><Relationship Id="rId14" Type="http://schemas.openxmlformats.org/officeDocument/2006/relationships/oleObject" Target="../embeddings/oleObject48.bin"/><Relationship Id="rId22" Type="http://schemas.openxmlformats.org/officeDocument/2006/relationships/oleObject" Target="../embeddings/oleObject52.bin"/><Relationship Id="rId27" Type="http://schemas.openxmlformats.org/officeDocument/2006/relationships/image" Target="../media/image5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2BC44-AE07-4DA7-830C-B008B8B6C9D1}"/>
              </a:ext>
            </a:extLst>
          </p:cNvPr>
          <p:cNvSpPr>
            <a:spLocks noGrp="1"/>
          </p:cNvSpPr>
          <p:nvPr>
            <p:ph type="ctrTitle"/>
          </p:nvPr>
        </p:nvSpPr>
        <p:spPr>
          <a:xfrm>
            <a:off x="3810000" y="3124200"/>
            <a:ext cx="6172200" cy="1893888"/>
          </a:xfrm>
        </p:spPr>
        <p:txBody>
          <a:bodyPr/>
          <a:lstStyle/>
          <a:p>
            <a:pPr eaLnBrk="1" fontAlgn="auto" hangingPunct="1">
              <a:spcAft>
                <a:spcPts val="0"/>
              </a:spcAft>
              <a:defRPr/>
            </a:pPr>
            <a:r>
              <a:rPr lang="en-CA" dirty="0"/>
              <a:t>Section 13.2 (2024) </a:t>
            </a:r>
            <a:br>
              <a:rPr lang="en-CA" dirty="0"/>
            </a:br>
            <a:r>
              <a:rPr lang="en-CA" dirty="0"/>
              <a:t>Comparing two Population Proportion</a:t>
            </a:r>
          </a:p>
        </p:txBody>
      </p:sp>
      <p:sp>
        <p:nvSpPr>
          <p:cNvPr id="9219" name="Subtitle 2">
            <a:extLst>
              <a:ext uri="{FF2B5EF4-FFF2-40B4-BE49-F238E27FC236}">
                <a16:creationId xmlns:a16="http://schemas.microsoft.com/office/drawing/2014/main" id="{3187AC60-EAA6-40C1-8E08-0626C4145A7A}"/>
              </a:ext>
            </a:extLst>
          </p:cNvPr>
          <p:cNvSpPr>
            <a:spLocks noGrp="1"/>
          </p:cNvSpPr>
          <p:nvPr>
            <p:ph type="subTitle" idx="1"/>
          </p:nvPr>
        </p:nvSpPr>
        <p:spPr>
          <a:xfrm>
            <a:off x="3810000" y="5003800"/>
            <a:ext cx="6172200" cy="1371600"/>
          </a:xfrm>
        </p:spPr>
        <p:txBody>
          <a:bodyPr/>
          <a:lstStyle/>
          <a:p>
            <a:pPr eaLnBrk="1" hangingPunct="1"/>
            <a:endParaRPr lang="en-CA" altLang="en-US"/>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02130-D217-47EA-92FF-280649FB2A32}"/>
              </a:ext>
            </a:extLst>
          </p:cNvPr>
          <p:cNvSpPr>
            <a:spLocks noGrp="1"/>
          </p:cNvSpPr>
          <p:nvPr>
            <p:ph type="title"/>
          </p:nvPr>
        </p:nvSpPr>
        <p:spPr>
          <a:xfrm>
            <a:off x="243840" y="274639"/>
            <a:ext cx="11287760" cy="706437"/>
          </a:xfrm>
        </p:spPr>
        <p:txBody>
          <a:bodyPr>
            <a:noAutofit/>
          </a:bodyPr>
          <a:lstStyle/>
          <a:p>
            <a:pPr algn="ctr" eaLnBrk="1" fontAlgn="auto" hangingPunct="1">
              <a:spcAft>
                <a:spcPts val="0"/>
              </a:spcAft>
              <a:defRPr/>
            </a:pPr>
            <a:r>
              <a:rPr lang="en-CA" sz="2300" dirty="0"/>
              <a:t>Conditions For Performing a 2 Sample Proportion Test or Finding a Confidence Interval </a:t>
            </a:r>
          </a:p>
        </p:txBody>
      </p:sp>
      <p:sp>
        <p:nvSpPr>
          <p:cNvPr id="3079" name="Content Placeholder 2">
            <a:extLst>
              <a:ext uri="{FF2B5EF4-FFF2-40B4-BE49-F238E27FC236}">
                <a16:creationId xmlns:a16="http://schemas.microsoft.com/office/drawing/2014/main" id="{97C6159F-B893-43E8-8F5B-CE4C87EE298C}"/>
              </a:ext>
            </a:extLst>
          </p:cNvPr>
          <p:cNvSpPr>
            <a:spLocks noGrp="1"/>
          </p:cNvSpPr>
          <p:nvPr>
            <p:ph sz="quarter" idx="1"/>
          </p:nvPr>
        </p:nvSpPr>
        <p:spPr>
          <a:xfrm>
            <a:off x="223520" y="981076"/>
            <a:ext cx="11562080" cy="3527425"/>
          </a:xfrm>
        </p:spPr>
        <p:txBody>
          <a:bodyPr/>
          <a:lstStyle/>
          <a:p>
            <a:pPr eaLnBrk="1" hangingPunct="1"/>
            <a:r>
              <a:rPr lang="en-CA" altLang="en-US" sz="2200" dirty="0"/>
              <a:t>Conditions that must be met before we can make any inference on </a:t>
            </a:r>
            <a:r>
              <a:rPr lang="en-CA" altLang="en-US" sz="2200" i="1" dirty="0"/>
              <a:t>p</a:t>
            </a:r>
            <a:r>
              <a:rPr lang="en-CA" altLang="en-US" sz="2200" i="1" baseline="-25000" dirty="0"/>
              <a:t>1</a:t>
            </a:r>
            <a:r>
              <a:rPr lang="en-CA" altLang="en-US" sz="2200" dirty="0"/>
              <a:t> – </a:t>
            </a:r>
            <a:r>
              <a:rPr lang="en-CA" altLang="en-US" sz="2200" i="1" dirty="0"/>
              <a:t>p</a:t>
            </a:r>
            <a:r>
              <a:rPr lang="en-CA" altLang="en-US" sz="2200" i="1" baseline="-25000" dirty="0"/>
              <a:t>2</a:t>
            </a:r>
            <a:r>
              <a:rPr lang="en-CA" altLang="en-US" sz="2200" dirty="0"/>
              <a:t> </a:t>
            </a:r>
          </a:p>
          <a:p>
            <a:pPr eaLnBrk="1" hangingPunct="1"/>
            <a:r>
              <a:rPr lang="en-CA" altLang="en-US" sz="2200" dirty="0"/>
              <a:t>1. SRS: The data is a simple random sample and should be representative of the population of interest</a:t>
            </a:r>
          </a:p>
          <a:p>
            <a:pPr eaLnBrk="1" hangingPunct="1"/>
            <a:r>
              <a:rPr lang="en-CA" altLang="en-US" sz="2200" dirty="0"/>
              <a:t>2. Independence: </a:t>
            </a:r>
            <a:r>
              <a:rPr lang="en-US" dirty="0"/>
              <a:t>The samples being compared should be independent of each other </a:t>
            </a:r>
            <a:r>
              <a:rPr lang="en-CA" altLang="en-US" sz="2200" dirty="0"/>
              <a:t>AND   the population is ten times the sample size [sampling without replacement]</a:t>
            </a:r>
          </a:p>
          <a:p>
            <a:pPr eaLnBrk="1" hangingPunct="1"/>
            <a:r>
              <a:rPr lang="en-CA" altLang="en-US" sz="2200" dirty="0"/>
              <a:t>Normality – distribution of the sample proportion is normally distributed (CLT)</a:t>
            </a:r>
          </a:p>
          <a:p>
            <a:pPr lvl="1" eaLnBrk="1" hangingPunct="1"/>
            <a:r>
              <a:rPr lang="en-CA" altLang="en-US" sz="2200" dirty="0"/>
              <a:t>Conditions must be true for finding a confidence interval</a:t>
            </a:r>
          </a:p>
        </p:txBody>
      </p:sp>
      <p:graphicFrame>
        <p:nvGraphicFramePr>
          <p:cNvPr id="3074" name="Object 2">
            <a:extLst>
              <a:ext uri="{FF2B5EF4-FFF2-40B4-BE49-F238E27FC236}">
                <a16:creationId xmlns:a16="http://schemas.microsoft.com/office/drawing/2014/main" id="{FAE9070B-6B57-4484-9921-5F6AB667FAA5}"/>
              </a:ext>
            </a:extLst>
          </p:cNvPr>
          <p:cNvGraphicFramePr>
            <a:graphicFrameLocks noChangeAspect="1"/>
          </p:cNvGraphicFramePr>
          <p:nvPr>
            <p:extLst>
              <p:ext uri="{D42A27DB-BD31-4B8C-83A1-F6EECF244321}">
                <p14:modId xmlns:p14="http://schemas.microsoft.com/office/powerpoint/2010/main" val="4118188343"/>
              </p:ext>
            </p:extLst>
          </p:nvPr>
        </p:nvGraphicFramePr>
        <p:xfrm>
          <a:off x="2279651" y="4508500"/>
          <a:ext cx="1247775" cy="558800"/>
        </p:xfrm>
        <a:graphic>
          <a:graphicData uri="http://schemas.openxmlformats.org/presentationml/2006/ole">
            <mc:AlternateContent xmlns:mc="http://schemas.openxmlformats.org/markup-compatibility/2006">
              <mc:Choice xmlns:v="urn:schemas-microsoft-com:vml" Requires="v">
                <p:oleObj name="Equation" r:id="rId4" imgW="596641" imgH="266584" progId="Equation.DSMT4">
                  <p:embed/>
                </p:oleObj>
              </mc:Choice>
              <mc:Fallback>
                <p:oleObj name="Equation" r:id="rId4" imgW="596641" imgH="266584" progId="Equation.DSMT4">
                  <p:embed/>
                  <p:pic>
                    <p:nvPicPr>
                      <p:cNvPr id="3074" name="Object 2">
                        <a:extLst>
                          <a:ext uri="{FF2B5EF4-FFF2-40B4-BE49-F238E27FC236}">
                            <a16:creationId xmlns:a16="http://schemas.microsoft.com/office/drawing/2014/main" id="{FAE9070B-6B57-4484-9921-5F6AB667FA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9651" y="4508500"/>
                        <a:ext cx="1247775" cy="55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5" name="Object 3">
            <a:extLst>
              <a:ext uri="{FF2B5EF4-FFF2-40B4-BE49-F238E27FC236}">
                <a16:creationId xmlns:a16="http://schemas.microsoft.com/office/drawing/2014/main" id="{454201BA-CFD5-43A9-89F0-9E895B69AAC1}"/>
              </a:ext>
            </a:extLst>
          </p:cNvPr>
          <p:cNvGraphicFramePr>
            <a:graphicFrameLocks noChangeAspect="1"/>
          </p:cNvGraphicFramePr>
          <p:nvPr>
            <p:extLst>
              <p:ext uri="{D42A27DB-BD31-4B8C-83A1-F6EECF244321}">
                <p14:modId xmlns:p14="http://schemas.microsoft.com/office/powerpoint/2010/main" val="2842094937"/>
              </p:ext>
            </p:extLst>
          </p:nvPr>
        </p:nvGraphicFramePr>
        <p:xfrm>
          <a:off x="2351088" y="5373688"/>
          <a:ext cx="1193800" cy="558800"/>
        </p:xfrm>
        <a:graphic>
          <a:graphicData uri="http://schemas.openxmlformats.org/presentationml/2006/ole">
            <mc:AlternateContent xmlns:mc="http://schemas.openxmlformats.org/markup-compatibility/2006">
              <mc:Choice xmlns:v="urn:schemas-microsoft-com:vml" Requires="v">
                <p:oleObj name="Equation" r:id="rId6" imgW="571252" imgH="266584" progId="Equation.DSMT4">
                  <p:embed/>
                </p:oleObj>
              </mc:Choice>
              <mc:Fallback>
                <p:oleObj name="Equation" r:id="rId6" imgW="571252" imgH="266584" progId="Equation.DSMT4">
                  <p:embed/>
                  <p:pic>
                    <p:nvPicPr>
                      <p:cNvPr id="3075" name="Object 3">
                        <a:extLst>
                          <a:ext uri="{FF2B5EF4-FFF2-40B4-BE49-F238E27FC236}">
                            <a16:creationId xmlns:a16="http://schemas.microsoft.com/office/drawing/2014/main" id="{454201BA-CFD5-43A9-89F0-9E895B69AAC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51088" y="5373688"/>
                        <a:ext cx="1193800" cy="55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6" name="Object 4">
            <a:extLst>
              <a:ext uri="{FF2B5EF4-FFF2-40B4-BE49-F238E27FC236}">
                <a16:creationId xmlns:a16="http://schemas.microsoft.com/office/drawing/2014/main" id="{BBFBFB9B-6DD3-4634-9596-1C9B6F3C693C}"/>
              </a:ext>
            </a:extLst>
          </p:cNvPr>
          <p:cNvGraphicFramePr>
            <a:graphicFrameLocks noChangeAspect="1"/>
          </p:cNvGraphicFramePr>
          <p:nvPr>
            <p:extLst>
              <p:ext uri="{D42A27DB-BD31-4B8C-83A1-F6EECF244321}">
                <p14:modId xmlns:p14="http://schemas.microsoft.com/office/powerpoint/2010/main" val="833695143"/>
              </p:ext>
            </p:extLst>
          </p:nvPr>
        </p:nvGraphicFramePr>
        <p:xfrm>
          <a:off x="4008438" y="4454526"/>
          <a:ext cx="1301750" cy="557213"/>
        </p:xfrm>
        <a:graphic>
          <a:graphicData uri="http://schemas.openxmlformats.org/presentationml/2006/ole">
            <mc:AlternateContent xmlns:mc="http://schemas.openxmlformats.org/markup-compatibility/2006">
              <mc:Choice xmlns:v="urn:schemas-microsoft-com:vml" Requires="v">
                <p:oleObj name="Equation" r:id="rId8" imgW="622030" imgH="266584" progId="Equation.DSMT4">
                  <p:embed/>
                </p:oleObj>
              </mc:Choice>
              <mc:Fallback>
                <p:oleObj name="Equation" r:id="rId8" imgW="622030" imgH="266584" progId="Equation.DSMT4">
                  <p:embed/>
                  <p:pic>
                    <p:nvPicPr>
                      <p:cNvPr id="3076" name="Object 4">
                        <a:extLst>
                          <a:ext uri="{FF2B5EF4-FFF2-40B4-BE49-F238E27FC236}">
                            <a16:creationId xmlns:a16="http://schemas.microsoft.com/office/drawing/2014/main" id="{BBFBFB9B-6DD3-4634-9596-1C9B6F3C693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08438" y="4454526"/>
                        <a:ext cx="1301750" cy="557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7" name="Object 5">
            <a:extLst>
              <a:ext uri="{FF2B5EF4-FFF2-40B4-BE49-F238E27FC236}">
                <a16:creationId xmlns:a16="http://schemas.microsoft.com/office/drawing/2014/main" id="{1DB5F75C-5834-4580-8947-155FF223A54C}"/>
              </a:ext>
            </a:extLst>
          </p:cNvPr>
          <p:cNvGraphicFramePr>
            <a:graphicFrameLocks noChangeAspect="1"/>
          </p:cNvGraphicFramePr>
          <p:nvPr>
            <p:extLst>
              <p:ext uri="{D42A27DB-BD31-4B8C-83A1-F6EECF244321}">
                <p14:modId xmlns:p14="http://schemas.microsoft.com/office/powerpoint/2010/main" val="380190676"/>
              </p:ext>
            </p:extLst>
          </p:nvPr>
        </p:nvGraphicFramePr>
        <p:xfrm>
          <a:off x="4076701" y="5391150"/>
          <a:ext cx="1273175" cy="558800"/>
        </p:xfrm>
        <a:graphic>
          <a:graphicData uri="http://schemas.openxmlformats.org/presentationml/2006/ole">
            <mc:AlternateContent xmlns:mc="http://schemas.openxmlformats.org/markup-compatibility/2006">
              <mc:Choice xmlns:v="urn:schemas-microsoft-com:vml" Requires="v">
                <p:oleObj name="Equation" r:id="rId10" imgW="609336" imgH="266584" progId="Equation.DSMT4">
                  <p:embed/>
                </p:oleObj>
              </mc:Choice>
              <mc:Fallback>
                <p:oleObj name="Equation" r:id="rId10" imgW="609336" imgH="266584" progId="Equation.DSMT4">
                  <p:embed/>
                  <p:pic>
                    <p:nvPicPr>
                      <p:cNvPr id="3077" name="Object 5">
                        <a:extLst>
                          <a:ext uri="{FF2B5EF4-FFF2-40B4-BE49-F238E27FC236}">
                            <a16:creationId xmlns:a16="http://schemas.microsoft.com/office/drawing/2014/main" id="{1DB5F75C-5834-4580-8947-155FF223A54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76701" y="5391150"/>
                        <a:ext cx="1273175" cy="55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TextBox 7">
            <a:extLst>
              <a:ext uri="{FF2B5EF4-FFF2-40B4-BE49-F238E27FC236}">
                <a16:creationId xmlns:a16="http://schemas.microsoft.com/office/drawing/2014/main" id="{95E8D9BB-8A3E-449C-98C9-6F10066C3B66}"/>
              </a:ext>
            </a:extLst>
          </p:cNvPr>
          <p:cNvSpPr txBox="1"/>
          <p:nvPr/>
        </p:nvSpPr>
        <p:spPr>
          <a:xfrm>
            <a:off x="5778500" y="4516438"/>
            <a:ext cx="4629150" cy="1784350"/>
          </a:xfrm>
          <a:prstGeom prst="rect">
            <a:avLst/>
          </a:prstGeom>
          <a:noFill/>
        </p:spPr>
        <p:txBody>
          <a:bodyPr>
            <a:spAutoFit/>
          </a:bodyPr>
          <a:lstStyle/>
          <a:p>
            <a:pPr eaLnBrk="1" hangingPunct="1">
              <a:defRPr/>
            </a:pPr>
            <a:r>
              <a:rPr lang="en-CA" sz="2200" dirty="0">
                <a:solidFill>
                  <a:srgbClr val="FF0000"/>
                </a:solidFill>
                <a:latin typeface="+mj-lt"/>
                <a:cs typeface="Arial" charset="0"/>
              </a:rPr>
              <a:t>On page 809, it states that </a:t>
            </a:r>
            <a:br>
              <a:rPr lang="en-CA" sz="2200" dirty="0">
                <a:solidFill>
                  <a:srgbClr val="FF0000"/>
                </a:solidFill>
                <a:latin typeface="+mj-lt"/>
                <a:cs typeface="Arial" charset="0"/>
              </a:rPr>
            </a:br>
            <a:r>
              <a:rPr lang="en-CA" sz="2200" dirty="0">
                <a:solidFill>
                  <a:srgbClr val="FF0000"/>
                </a:solidFill>
                <a:latin typeface="+mj-lt"/>
                <a:cs typeface="Arial" charset="0"/>
              </a:rPr>
              <a:t>“we’ll be safe to perform significance  tests on p</a:t>
            </a:r>
            <a:r>
              <a:rPr lang="en-CA" sz="2200" baseline="-25000" dirty="0">
                <a:solidFill>
                  <a:srgbClr val="FF0000"/>
                </a:solidFill>
                <a:latin typeface="+mj-lt"/>
                <a:cs typeface="Arial" charset="0"/>
              </a:rPr>
              <a:t>1</a:t>
            </a:r>
            <a:r>
              <a:rPr lang="en-CA" sz="2200" dirty="0">
                <a:solidFill>
                  <a:srgbClr val="FF0000"/>
                </a:solidFill>
                <a:latin typeface="+mj-lt"/>
                <a:cs typeface="Arial" charset="0"/>
              </a:rPr>
              <a:t> – p</a:t>
            </a:r>
            <a:r>
              <a:rPr lang="en-CA" sz="2200" baseline="-25000" dirty="0">
                <a:solidFill>
                  <a:srgbClr val="FF0000"/>
                </a:solidFill>
                <a:latin typeface="+mj-lt"/>
                <a:cs typeface="Arial" charset="0"/>
              </a:rPr>
              <a:t>2</a:t>
            </a:r>
            <a:r>
              <a:rPr lang="en-CA" sz="2200" dirty="0">
                <a:solidFill>
                  <a:srgbClr val="FF0000"/>
                </a:solidFill>
                <a:latin typeface="+mj-lt"/>
                <a:cs typeface="Arial" charset="0"/>
              </a:rPr>
              <a:t> as along as all these values are </a:t>
            </a:r>
            <a:r>
              <a:rPr lang="en-CA" sz="2200" dirty="0" err="1">
                <a:solidFill>
                  <a:srgbClr val="FF0000"/>
                </a:solidFill>
                <a:latin typeface="+mj-lt"/>
                <a:cs typeface="Arial" charset="0"/>
              </a:rPr>
              <a:t>alteast</a:t>
            </a:r>
            <a:r>
              <a:rPr lang="en-CA" sz="2200" dirty="0">
                <a:solidFill>
                  <a:srgbClr val="FF0000"/>
                </a:solidFill>
                <a:latin typeface="+mj-lt"/>
                <a:cs typeface="Arial" charset="0"/>
              </a:rPr>
              <a:t> 5”</a:t>
            </a:r>
          </a:p>
        </p:txBody>
      </p:sp>
      <p:graphicFrame>
        <p:nvGraphicFramePr>
          <p:cNvPr id="9" name="Object 6">
            <a:extLst>
              <a:ext uri="{FF2B5EF4-FFF2-40B4-BE49-F238E27FC236}">
                <a16:creationId xmlns:a16="http://schemas.microsoft.com/office/drawing/2014/main" id="{FB43C49A-1055-4366-9EAA-9107851C2718}"/>
              </a:ext>
            </a:extLst>
          </p:cNvPr>
          <p:cNvGraphicFramePr>
            <a:graphicFrameLocks noChangeAspect="1"/>
          </p:cNvGraphicFramePr>
          <p:nvPr>
            <p:extLst>
              <p:ext uri="{D42A27DB-BD31-4B8C-83A1-F6EECF244321}">
                <p14:modId xmlns:p14="http://schemas.microsoft.com/office/powerpoint/2010/main" val="2513122302"/>
              </p:ext>
            </p:extLst>
          </p:nvPr>
        </p:nvGraphicFramePr>
        <p:xfrm>
          <a:off x="3143251" y="4540250"/>
          <a:ext cx="360363" cy="560388"/>
        </p:xfrm>
        <a:graphic>
          <a:graphicData uri="http://schemas.openxmlformats.org/presentationml/2006/ole">
            <mc:AlternateContent xmlns:mc="http://schemas.openxmlformats.org/markup-compatibility/2006">
              <mc:Choice xmlns:v="urn:schemas-microsoft-com:vml" Requires="v">
                <p:oleObj name="Equation" r:id="rId12" imgW="114102" imgH="177492" progId="Equation.DSMT4">
                  <p:embed/>
                </p:oleObj>
              </mc:Choice>
              <mc:Fallback>
                <p:oleObj name="Equation" r:id="rId12" imgW="114102" imgH="177492" progId="Equation.DSMT4">
                  <p:embed/>
                  <p:pic>
                    <p:nvPicPr>
                      <p:cNvPr id="9" name="Object 6">
                        <a:extLst>
                          <a:ext uri="{FF2B5EF4-FFF2-40B4-BE49-F238E27FC236}">
                            <a16:creationId xmlns:a16="http://schemas.microsoft.com/office/drawing/2014/main" id="{FB43C49A-1055-4366-9EAA-9107851C271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43251" y="4540250"/>
                        <a:ext cx="360363" cy="56038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ct 7">
            <a:extLst>
              <a:ext uri="{FF2B5EF4-FFF2-40B4-BE49-F238E27FC236}">
                <a16:creationId xmlns:a16="http://schemas.microsoft.com/office/drawing/2014/main" id="{1A5F2754-D91A-4FC6-BA32-448B998762A2}"/>
              </a:ext>
            </a:extLst>
          </p:cNvPr>
          <p:cNvGraphicFramePr>
            <a:graphicFrameLocks noChangeAspect="1"/>
          </p:cNvGraphicFramePr>
          <p:nvPr>
            <p:extLst>
              <p:ext uri="{D42A27DB-BD31-4B8C-83A1-F6EECF244321}">
                <p14:modId xmlns:p14="http://schemas.microsoft.com/office/powerpoint/2010/main" val="4014078234"/>
              </p:ext>
            </p:extLst>
          </p:nvPr>
        </p:nvGraphicFramePr>
        <p:xfrm>
          <a:off x="3135314" y="5419725"/>
          <a:ext cx="358775" cy="560388"/>
        </p:xfrm>
        <a:graphic>
          <a:graphicData uri="http://schemas.openxmlformats.org/presentationml/2006/ole">
            <mc:AlternateContent xmlns:mc="http://schemas.openxmlformats.org/markup-compatibility/2006">
              <mc:Choice xmlns:v="urn:schemas-microsoft-com:vml" Requires="v">
                <p:oleObj name="Equation" r:id="rId14" imgW="114102" imgH="177492" progId="Equation.DSMT4">
                  <p:embed/>
                </p:oleObj>
              </mc:Choice>
              <mc:Fallback>
                <p:oleObj name="Equation" r:id="rId14" imgW="114102" imgH="177492" progId="Equation.DSMT4">
                  <p:embed/>
                  <p:pic>
                    <p:nvPicPr>
                      <p:cNvPr id="10" name="Object 7">
                        <a:extLst>
                          <a:ext uri="{FF2B5EF4-FFF2-40B4-BE49-F238E27FC236}">
                            <a16:creationId xmlns:a16="http://schemas.microsoft.com/office/drawing/2014/main" id="{1A5F2754-D91A-4FC6-BA32-448B998762A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35314" y="5419725"/>
                        <a:ext cx="358775" cy="56038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ct 8">
            <a:extLst>
              <a:ext uri="{FF2B5EF4-FFF2-40B4-BE49-F238E27FC236}">
                <a16:creationId xmlns:a16="http://schemas.microsoft.com/office/drawing/2014/main" id="{20CAC7F0-6F36-4F3F-BE12-CA5205372F2C}"/>
              </a:ext>
            </a:extLst>
          </p:cNvPr>
          <p:cNvGraphicFramePr>
            <a:graphicFrameLocks noChangeAspect="1"/>
          </p:cNvGraphicFramePr>
          <p:nvPr>
            <p:extLst>
              <p:ext uri="{D42A27DB-BD31-4B8C-83A1-F6EECF244321}">
                <p14:modId xmlns:p14="http://schemas.microsoft.com/office/powerpoint/2010/main" val="3303748811"/>
              </p:ext>
            </p:extLst>
          </p:nvPr>
        </p:nvGraphicFramePr>
        <p:xfrm>
          <a:off x="4991101" y="4505325"/>
          <a:ext cx="358775" cy="560388"/>
        </p:xfrm>
        <a:graphic>
          <a:graphicData uri="http://schemas.openxmlformats.org/presentationml/2006/ole">
            <mc:AlternateContent xmlns:mc="http://schemas.openxmlformats.org/markup-compatibility/2006">
              <mc:Choice xmlns:v="urn:schemas-microsoft-com:vml" Requires="v">
                <p:oleObj name="Equation" r:id="rId15" imgW="114102" imgH="177492" progId="Equation.DSMT4">
                  <p:embed/>
                </p:oleObj>
              </mc:Choice>
              <mc:Fallback>
                <p:oleObj name="Equation" r:id="rId15" imgW="114102" imgH="177492" progId="Equation.DSMT4">
                  <p:embed/>
                  <p:pic>
                    <p:nvPicPr>
                      <p:cNvPr id="11" name="Object 8">
                        <a:extLst>
                          <a:ext uri="{FF2B5EF4-FFF2-40B4-BE49-F238E27FC236}">
                            <a16:creationId xmlns:a16="http://schemas.microsoft.com/office/drawing/2014/main" id="{20CAC7F0-6F36-4F3F-BE12-CA5205372F2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91101" y="4505325"/>
                        <a:ext cx="358775" cy="56038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ct 9">
            <a:extLst>
              <a:ext uri="{FF2B5EF4-FFF2-40B4-BE49-F238E27FC236}">
                <a16:creationId xmlns:a16="http://schemas.microsoft.com/office/drawing/2014/main" id="{297B7F8C-0692-4AD5-B256-88FAAFEB3212}"/>
              </a:ext>
            </a:extLst>
          </p:cNvPr>
          <p:cNvGraphicFramePr>
            <a:graphicFrameLocks noChangeAspect="1"/>
          </p:cNvGraphicFramePr>
          <p:nvPr>
            <p:extLst>
              <p:ext uri="{D42A27DB-BD31-4B8C-83A1-F6EECF244321}">
                <p14:modId xmlns:p14="http://schemas.microsoft.com/office/powerpoint/2010/main" val="3692748675"/>
              </p:ext>
            </p:extLst>
          </p:nvPr>
        </p:nvGraphicFramePr>
        <p:xfrm>
          <a:off x="5008563" y="5410200"/>
          <a:ext cx="360362" cy="560388"/>
        </p:xfrm>
        <a:graphic>
          <a:graphicData uri="http://schemas.openxmlformats.org/presentationml/2006/ole">
            <mc:AlternateContent xmlns:mc="http://schemas.openxmlformats.org/markup-compatibility/2006">
              <mc:Choice xmlns:v="urn:schemas-microsoft-com:vml" Requires="v">
                <p:oleObj name="Equation" r:id="rId16" imgW="114102" imgH="177492" progId="Equation.DSMT4">
                  <p:embed/>
                </p:oleObj>
              </mc:Choice>
              <mc:Fallback>
                <p:oleObj name="Equation" r:id="rId16" imgW="114102" imgH="177492" progId="Equation.DSMT4">
                  <p:embed/>
                  <p:pic>
                    <p:nvPicPr>
                      <p:cNvPr id="12" name="Object 9">
                        <a:extLst>
                          <a:ext uri="{FF2B5EF4-FFF2-40B4-BE49-F238E27FC236}">
                            <a16:creationId xmlns:a16="http://schemas.microsoft.com/office/drawing/2014/main" id="{297B7F8C-0692-4AD5-B256-88FAAFEB321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08563" y="5410200"/>
                        <a:ext cx="360362" cy="56038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Rectangle 2">
            <a:extLst>
              <a:ext uri="{FF2B5EF4-FFF2-40B4-BE49-F238E27FC236}">
                <a16:creationId xmlns:a16="http://schemas.microsoft.com/office/drawing/2014/main" id="{7228C1C7-9404-4DD4-9351-0DBF59283787}"/>
              </a:ext>
            </a:extLst>
          </p:cNvPr>
          <p:cNvSpPr/>
          <p:nvPr/>
        </p:nvSpPr>
        <p:spPr>
          <a:xfrm>
            <a:off x="5681664" y="4438650"/>
            <a:ext cx="4549775" cy="2116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6" name="TextBox 5">
            <a:extLst>
              <a:ext uri="{FF2B5EF4-FFF2-40B4-BE49-F238E27FC236}">
                <a16:creationId xmlns:a16="http://schemas.microsoft.com/office/drawing/2014/main" id="{1FFEF841-280B-456C-B18F-209AE8417D86}"/>
              </a:ext>
            </a:extLst>
          </p:cNvPr>
          <p:cNvSpPr txBox="1"/>
          <p:nvPr/>
        </p:nvSpPr>
        <p:spPr>
          <a:xfrm>
            <a:off x="5976938" y="4395789"/>
            <a:ext cx="4802822" cy="1384995"/>
          </a:xfrm>
          <a:prstGeom prst="rect">
            <a:avLst/>
          </a:prstGeom>
          <a:noFill/>
        </p:spPr>
        <p:txBody>
          <a:bodyPr wrap="square">
            <a:spAutoFit/>
          </a:bodyPr>
          <a:lstStyle/>
          <a:p>
            <a:pPr>
              <a:defRPr/>
            </a:pPr>
            <a:r>
              <a:rPr lang="en-CA" sz="2100" dirty="0">
                <a:solidFill>
                  <a:srgbClr val="FF0000"/>
                </a:solidFill>
                <a:latin typeface="+mj-lt"/>
              </a:rPr>
              <a:t>In some AP study guides, the minimum is 10, and not 5.  This condition is to ensure that our sample size is large enough</a:t>
            </a:r>
          </a:p>
        </p:txBody>
      </p:sp>
      <p:sp>
        <p:nvSpPr>
          <p:cNvPr id="21" name="Rectangle 20">
            <a:extLst>
              <a:ext uri="{FF2B5EF4-FFF2-40B4-BE49-F238E27FC236}">
                <a16:creationId xmlns:a16="http://schemas.microsoft.com/office/drawing/2014/main" id="{4489492C-D07C-48F2-807C-164590260ABC}"/>
              </a:ext>
            </a:extLst>
          </p:cNvPr>
          <p:cNvSpPr/>
          <p:nvPr/>
        </p:nvSpPr>
        <p:spPr>
          <a:xfrm>
            <a:off x="3189288" y="4386264"/>
            <a:ext cx="577850" cy="2117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22" name="Rectangle 21">
            <a:extLst>
              <a:ext uri="{FF2B5EF4-FFF2-40B4-BE49-F238E27FC236}">
                <a16:creationId xmlns:a16="http://schemas.microsoft.com/office/drawing/2014/main" id="{8B47F6FF-223D-46FB-AB21-9E1F06EEE269}"/>
              </a:ext>
            </a:extLst>
          </p:cNvPr>
          <p:cNvSpPr/>
          <p:nvPr/>
        </p:nvSpPr>
        <p:spPr>
          <a:xfrm>
            <a:off x="4978400" y="4124326"/>
            <a:ext cx="579438" cy="2117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graphicFrame>
        <p:nvGraphicFramePr>
          <p:cNvPr id="25" name="Object 6">
            <a:extLst>
              <a:ext uri="{FF2B5EF4-FFF2-40B4-BE49-F238E27FC236}">
                <a16:creationId xmlns:a16="http://schemas.microsoft.com/office/drawing/2014/main" id="{6C3ECA1E-C21F-48CC-979F-C1F281143A7F}"/>
              </a:ext>
            </a:extLst>
          </p:cNvPr>
          <p:cNvGraphicFramePr>
            <a:graphicFrameLocks noChangeAspect="1"/>
          </p:cNvGraphicFramePr>
          <p:nvPr>
            <p:extLst>
              <p:ext uri="{D42A27DB-BD31-4B8C-83A1-F6EECF244321}">
                <p14:modId xmlns:p14="http://schemas.microsoft.com/office/powerpoint/2010/main" val="1332472704"/>
              </p:ext>
            </p:extLst>
          </p:nvPr>
        </p:nvGraphicFramePr>
        <p:xfrm>
          <a:off x="3216275" y="4513263"/>
          <a:ext cx="560388" cy="538162"/>
        </p:xfrm>
        <a:graphic>
          <a:graphicData uri="http://schemas.openxmlformats.org/presentationml/2006/ole">
            <mc:AlternateContent xmlns:mc="http://schemas.openxmlformats.org/markup-compatibility/2006">
              <mc:Choice xmlns:v="urn:schemas-microsoft-com:vml" Requires="v">
                <p:oleObj name="Equation" r:id="rId17" imgW="177492" imgH="177492" progId="Equation.DSMT4">
                  <p:embed/>
                </p:oleObj>
              </mc:Choice>
              <mc:Fallback>
                <p:oleObj name="Equation" r:id="rId17" imgW="177492" imgH="177492" progId="Equation.DSMT4">
                  <p:embed/>
                  <p:pic>
                    <p:nvPicPr>
                      <p:cNvPr id="25" name="Object 6">
                        <a:extLst>
                          <a:ext uri="{FF2B5EF4-FFF2-40B4-BE49-F238E27FC236}">
                            <a16:creationId xmlns:a16="http://schemas.microsoft.com/office/drawing/2014/main" id="{6C3ECA1E-C21F-48CC-979F-C1F281143A7F}"/>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216275" y="4513263"/>
                        <a:ext cx="560388" cy="5381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Object 7">
            <a:extLst>
              <a:ext uri="{FF2B5EF4-FFF2-40B4-BE49-F238E27FC236}">
                <a16:creationId xmlns:a16="http://schemas.microsoft.com/office/drawing/2014/main" id="{6839AFB0-79D2-4C58-9C68-A172303FD7E4}"/>
              </a:ext>
            </a:extLst>
          </p:cNvPr>
          <p:cNvGraphicFramePr>
            <a:graphicFrameLocks noChangeAspect="1"/>
          </p:cNvGraphicFramePr>
          <p:nvPr>
            <p:extLst>
              <p:ext uri="{D42A27DB-BD31-4B8C-83A1-F6EECF244321}">
                <p14:modId xmlns:p14="http://schemas.microsoft.com/office/powerpoint/2010/main" val="4109702994"/>
              </p:ext>
            </p:extLst>
          </p:nvPr>
        </p:nvGraphicFramePr>
        <p:xfrm>
          <a:off x="3208338" y="5392738"/>
          <a:ext cx="558800" cy="538162"/>
        </p:xfrm>
        <a:graphic>
          <a:graphicData uri="http://schemas.openxmlformats.org/presentationml/2006/ole">
            <mc:AlternateContent xmlns:mc="http://schemas.openxmlformats.org/markup-compatibility/2006">
              <mc:Choice xmlns:v="urn:schemas-microsoft-com:vml" Requires="v">
                <p:oleObj name="Equation" r:id="rId19" imgW="177492" imgH="177492" progId="Equation.DSMT4">
                  <p:embed/>
                </p:oleObj>
              </mc:Choice>
              <mc:Fallback>
                <p:oleObj name="Equation" r:id="rId19" imgW="177492" imgH="177492" progId="Equation.DSMT4">
                  <p:embed/>
                  <p:pic>
                    <p:nvPicPr>
                      <p:cNvPr id="26" name="Object 7">
                        <a:extLst>
                          <a:ext uri="{FF2B5EF4-FFF2-40B4-BE49-F238E27FC236}">
                            <a16:creationId xmlns:a16="http://schemas.microsoft.com/office/drawing/2014/main" id="{6839AFB0-79D2-4C58-9C68-A172303FD7E4}"/>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208338" y="5392738"/>
                        <a:ext cx="558800" cy="5381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8">
            <a:extLst>
              <a:ext uri="{FF2B5EF4-FFF2-40B4-BE49-F238E27FC236}">
                <a16:creationId xmlns:a16="http://schemas.microsoft.com/office/drawing/2014/main" id="{961BCB4B-8E76-4064-B2BC-88989CD5E6D7}"/>
              </a:ext>
            </a:extLst>
          </p:cNvPr>
          <p:cNvGraphicFramePr>
            <a:graphicFrameLocks noChangeAspect="1"/>
          </p:cNvGraphicFramePr>
          <p:nvPr>
            <p:extLst>
              <p:ext uri="{D42A27DB-BD31-4B8C-83A1-F6EECF244321}">
                <p14:modId xmlns:p14="http://schemas.microsoft.com/office/powerpoint/2010/main" val="1940439953"/>
              </p:ext>
            </p:extLst>
          </p:nvPr>
        </p:nvGraphicFramePr>
        <p:xfrm>
          <a:off x="5065713" y="4478338"/>
          <a:ext cx="557212" cy="538162"/>
        </p:xfrm>
        <a:graphic>
          <a:graphicData uri="http://schemas.openxmlformats.org/presentationml/2006/ole">
            <mc:AlternateContent xmlns:mc="http://schemas.openxmlformats.org/markup-compatibility/2006">
              <mc:Choice xmlns:v="urn:schemas-microsoft-com:vml" Requires="v">
                <p:oleObj name="Equation" r:id="rId21" imgW="177492" imgH="177492" progId="Equation.DSMT4">
                  <p:embed/>
                </p:oleObj>
              </mc:Choice>
              <mc:Fallback>
                <p:oleObj name="Equation" r:id="rId21" imgW="177492" imgH="177492" progId="Equation.DSMT4">
                  <p:embed/>
                  <p:pic>
                    <p:nvPicPr>
                      <p:cNvPr id="27" name="Object 8">
                        <a:extLst>
                          <a:ext uri="{FF2B5EF4-FFF2-40B4-BE49-F238E27FC236}">
                            <a16:creationId xmlns:a16="http://schemas.microsoft.com/office/drawing/2014/main" id="{961BCB4B-8E76-4064-B2BC-88989CD5E6D7}"/>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065713" y="4478338"/>
                        <a:ext cx="557212" cy="5381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9">
            <a:extLst>
              <a:ext uri="{FF2B5EF4-FFF2-40B4-BE49-F238E27FC236}">
                <a16:creationId xmlns:a16="http://schemas.microsoft.com/office/drawing/2014/main" id="{5C38F8E3-4422-4689-94CD-D45713ED86FA}"/>
              </a:ext>
            </a:extLst>
          </p:cNvPr>
          <p:cNvGraphicFramePr>
            <a:graphicFrameLocks noChangeAspect="1"/>
          </p:cNvGraphicFramePr>
          <p:nvPr>
            <p:extLst>
              <p:ext uri="{D42A27DB-BD31-4B8C-83A1-F6EECF244321}">
                <p14:modId xmlns:p14="http://schemas.microsoft.com/office/powerpoint/2010/main" val="3183086652"/>
              </p:ext>
            </p:extLst>
          </p:nvPr>
        </p:nvGraphicFramePr>
        <p:xfrm>
          <a:off x="5081589" y="5383213"/>
          <a:ext cx="560387" cy="538162"/>
        </p:xfrm>
        <a:graphic>
          <a:graphicData uri="http://schemas.openxmlformats.org/presentationml/2006/ole">
            <mc:AlternateContent xmlns:mc="http://schemas.openxmlformats.org/markup-compatibility/2006">
              <mc:Choice xmlns:v="urn:schemas-microsoft-com:vml" Requires="v">
                <p:oleObj name="Equation" r:id="rId23" imgW="177492" imgH="177492" progId="Equation.DSMT4">
                  <p:embed/>
                </p:oleObj>
              </mc:Choice>
              <mc:Fallback>
                <p:oleObj name="Equation" r:id="rId23" imgW="177492" imgH="177492" progId="Equation.DSMT4">
                  <p:embed/>
                  <p:pic>
                    <p:nvPicPr>
                      <p:cNvPr id="28" name="Object 9">
                        <a:extLst>
                          <a:ext uri="{FF2B5EF4-FFF2-40B4-BE49-F238E27FC236}">
                            <a16:creationId xmlns:a16="http://schemas.microsoft.com/office/drawing/2014/main" id="{5C38F8E3-4422-4689-94CD-D45713ED86FA}"/>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081589" y="5383213"/>
                        <a:ext cx="560387" cy="5381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079">
                                            <p:txEl>
                                              <p:pRg st="1" end="1"/>
                                            </p:txEl>
                                          </p:spTgt>
                                        </p:tgtEl>
                                        <p:attrNameLst>
                                          <p:attrName>style.visibility</p:attrName>
                                        </p:attrNameLst>
                                      </p:cBhvr>
                                      <p:to>
                                        <p:strVal val="visible"/>
                                      </p:to>
                                    </p:set>
                                    <p:animEffect transition="in" filter="blinds(horizontal)">
                                      <p:cBhvr>
                                        <p:cTn id="7" dur="500"/>
                                        <p:tgtEl>
                                          <p:spTgt spid="307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079">
                                            <p:txEl>
                                              <p:pRg st="2" end="2"/>
                                            </p:txEl>
                                          </p:spTgt>
                                        </p:tgtEl>
                                        <p:attrNameLst>
                                          <p:attrName>style.visibility</p:attrName>
                                        </p:attrNameLst>
                                      </p:cBhvr>
                                      <p:to>
                                        <p:strVal val="visible"/>
                                      </p:to>
                                    </p:set>
                                    <p:animEffect transition="in" filter="blinds(horizontal)">
                                      <p:cBhvr>
                                        <p:cTn id="12" dur="500"/>
                                        <p:tgtEl>
                                          <p:spTgt spid="307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079">
                                            <p:txEl>
                                              <p:pRg st="3" end="3"/>
                                            </p:txEl>
                                          </p:spTgt>
                                        </p:tgtEl>
                                        <p:attrNameLst>
                                          <p:attrName>style.visibility</p:attrName>
                                        </p:attrNameLst>
                                      </p:cBhvr>
                                      <p:to>
                                        <p:strVal val="visible"/>
                                      </p:to>
                                    </p:set>
                                    <p:animEffect transition="in" filter="blinds(horizontal)">
                                      <p:cBhvr>
                                        <p:cTn id="17" dur="500"/>
                                        <p:tgtEl>
                                          <p:spTgt spid="307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079">
                                            <p:txEl>
                                              <p:pRg st="4" end="4"/>
                                            </p:txEl>
                                          </p:spTgt>
                                        </p:tgtEl>
                                        <p:attrNameLst>
                                          <p:attrName>style.visibility</p:attrName>
                                        </p:attrNameLst>
                                      </p:cBhvr>
                                      <p:to>
                                        <p:strVal val="visible"/>
                                      </p:to>
                                    </p:set>
                                    <p:animEffect transition="in" filter="blinds(horizontal)">
                                      <p:cBhvr>
                                        <p:cTn id="22" dur="500"/>
                                        <p:tgtEl>
                                          <p:spTgt spid="3079">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074"/>
                                        </p:tgtEl>
                                        <p:attrNameLst>
                                          <p:attrName>style.visibility</p:attrName>
                                        </p:attrNameLst>
                                      </p:cBhvr>
                                      <p:to>
                                        <p:strVal val="visible"/>
                                      </p:to>
                                    </p:set>
                                    <p:animEffect transition="in" filter="blinds(horizontal)">
                                      <p:cBhvr>
                                        <p:cTn id="27" dur="500"/>
                                        <p:tgtEl>
                                          <p:spTgt spid="3074"/>
                                        </p:tgtEl>
                                      </p:cBhvr>
                                    </p:animEffect>
                                  </p:childTnLst>
                                </p:cTn>
                              </p:par>
                              <p:par>
                                <p:cTn id="28" presetID="3" presetClass="entr" presetSubtype="10" fill="hold" nodeType="withEffect">
                                  <p:stCondLst>
                                    <p:cond delay="0"/>
                                  </p:stCondLst>
                                  <p:childTnLst>
                                    <p:set>
                                      <p:cBhvr>
                                        <p:cTn id="29" dur="1" fill="hold">
                                          <p:stCondLst>
                                            <p:cond delay="0"/>
                                          </p:stCondLst>
                                        </p:cTn>
                                        <p:tgtEl>
                                          <p:spTgt spid="3075"/>
                                        </p:tgtEl>
                                        <p:attrNameLst>
                                          <p:attrName>style.visibility</p:attrName>
                                        </p:attrNameLst>
                                      </p:cBhvr>
                                      <p:to>
                                        <p:strVal val="visible"/>
                                      </p:to>
                                    </p:set>
                                    <p:animEffect transition="in" filter="blinds(horizontal)">
                                      <p:cBhvr>
                                        <p:cTn id="30" dur="500"/>
                                        <p:tgtEl>
                                          <p:spTgt spid="3075"/>
                                        </p:tgtEl>
                                      </p:cBhvr>
                                    </p:animEffect>
                                  </p:childTnLst>
                                </p:cTn>
                              </p:par>
                              <p:par>
                                <p:cTn id="31" presetID="3" presetClass="entr" presetSubtype="10" fill="hold" nodeType="withEffect">
                                  <p:stCondLst>
                                    <p:cond delay="0"/>
                                  </p:stCondLst>
                                  <p:childTnLst>
                                    <p:set>
                                      <p:cBhvr>
                                        <p:cTn id="32" dur="1" fill="hold">
                                          <p:stCondLst>
                                            <p:cond delay="0"/>
                                          </p:stCondLst>
                                        </p:cTn>
                                        <p:tgtEl>
                                          <p:spTgt spid="3076"/>
                                        </p:tgtEl>
                                        <p:attrNameLst>
                                          <p:attrName>style.visibility</p:attrName>
                                        </p:attrNameLst>
                                      </p:cBhvr>
                                      <p:to>
                                        <p:strVal val="visible"/>
                                      </p:to>
                                    </p:set>
                                    <p:animEffect transition="in" filter="blinds(horizontal)">
                                      <p:cBhvr>
                                        <p:cTn id="33" dur="500"/>
                                        <p:tgtEl>
                                          <p:spTgt spid="3076"/>
                                        </p:tgtEl>
                                      </p:cBhvr>
                                    </p:animEffect>
                                  </p:childTnLst>
                                </p:cTn>
                              </p:par>
                              <p:par>
                                <p:cTn id="34" presetID="3" presetClass="entr" presetSubtype="10" fill="hold" nodeType="withEffect">
                                  <p:stCondLst>
                                    <p:cond delay="0"/>
                                  </p:stCondLst>
                                  <p:childTnLst>
                                    <p:set>
                                      <p:cBhvr>
                                        <p:cTn id="35" dur="1" fill="hold">
                                          <p:stCondLst>
                                            <p:cond delay="0"/>
                                          </p:stCondLst>
                                        </p:cTn>
                                        <p:tgtEl>
                                          <p:spTgt spid="3077"/>
                                        </p:tgtEl>
                                        <p:attrNameLst>
                                          <p:attrName>style.visibility</p:attrName>
                                        </p:attrNameLst>
                                      </p:cBhvr>
                                      <p:to>
                                        <p:strVal val="visible"/>
                                      </p:to>
                                    </p:set>
                                    <p:animEffect transition="in" filter="blinds(horizontal)">
                                      <p:cBhvr>
                                        <p:cTn id="36" dur="500"/>
                                        <p:tgtEl>
                                          <p:spTgt spid="3077"/>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blinds(horizontal)">
                                      <p:cBhvr>
                                        <p:cTn id="41" dur="500"/>
                                        <p:tgtEl>
                                          <p:spTgt spid="8"/>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10" fill="hold"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blinds(horizontal)">
                                      <p:cBhvr>
                                        <p:cTn id="46" dur="500"/>
                                        <p:tgtEl>
                                          <p:spTgt spid="9"/>
                                        </p:tgtEl>
                                      </p:cBhvr>
                                    </p:animEffect>
                                  </p:childTnLst>
                                </p:cTn>
                              </p:par>
                              <p:par>
                                <p:cTn id="47" presetID="3" presetClass="entr" presetSubtype="10"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blinds(horizontal)">
                                      <p:cBhvr>
                                        <p:cTn id="49" dur="500"/>
                                        <p:tgtEl>
                                          <p:spTgt spid="10"/>
                                        </p:tgtEl>
                                      </p:cBhvr>
                                    </p:animEffect>
                                  </p:childTnLst>
                                </p:cTn>
                              </p:par>
                              <p:par>
                                <p:cTn id="50" presetID="3" presetClass="entr" presetSubtype="10" fill="hold"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linds(horizontal)">
                                      <p:cBhvr>
                                        <p:cTn id="52" dur="500"/>
                                        <p:tgtEl>
                                          <p:spTgt spid="11"/>
                                        </p:tgtEl>
                                      </p:cBhvr>
                                    </p:animEffect>
                                  </p:childTnLst>
                                </p:cTn>
                              </p:par>
                              <p:par>
                                <p:cTn id="53" presetID="3" presetClass="entr" presetSubtype="10" fill="hold" nodeType="with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blinds(horizontal)">
                                      <p:cBhvr>
                                        <p:cTn id="55" dur="500"/>
                                        <p:tgtEl>
                                          <p:spTgt spid="12"/>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fade">
                                      <p:cBhvr>
                                        <p:cTn id="60" dur="500"/>
                                        <p:tgtEl>
                                          <p:spTgt spid="3"/>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500"/>
                                        <p:tgtEl>
                                          <p:spTgt spid="6"/>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3" presetClass="entr" presetSubtype="10" fill="hold" nodeType="click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blinds(horizontal)">
                                      <p:cBhvr>
                                        <p:cTn id="70" dur="500"/>
                                        <p:tgtEl>
                                          <p:spTgt spid="25"/>
                                        </p:tgtEl>
                                      </p:cBhvr>
                                    </p:animEffect>
                                  </p:childTnLst>
                                </p:cTn>
                              </p:par>
                              <p:par>
                                <p:cTn id="71" presetID="3" presetClass="entr" presetSubtype="10" fill="hold" nodeType="with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blinds(horizontal)">
                                      <p:cBhvr>
                                        <p:cTn id="73" dur="500"/>
                                        <p:tgtEl>
                                          <p:spTgt spid="26"/>
                                        </p:tgtEl>
                                      </p:cBhvr>
                                    </p:animEffect>
                                  </p:childTnLst>
                                </p:cTn>
                              </p:par>
                              <p:par>
                                <p:cTn id="74" presetID="3" presetClass="entr" presetSubtype="10" fill="hold" nodeType="with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blinds(horizontal)">
                                      <p:cBhvr>
                                        <p:cTn id="76" dur="500"/>
                                        <p:tgtEl>
                                          <p:spTgt spid="27"/>
                                        </p:tgtEl>
                                      </p:cBhvr>
                                    </p:animEffect>
                                  </p:childTnLst>
                                </p:cTn>
                              </p:par>
                              <p:par>
                                <p:cTn id="77" presetID="3" presetClass="entr" presetSubtype="10" fill="hold" nodeType="with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blinds(horizontal)">
                                      <p:cBhvr>
                                        <p:cTn id="79" dur="500"/>
                                        <p:tgtEl>
                                          <p:spTgt spid="28"/>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500"/>
                                        <p:tgtEl>
                                          <p:spTgt spid="21"/>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fade">
                                      <p:cBhvr>
                                        <p:cTn id="8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6" grpId="0"/>
      <p:bldP spid="21"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0" name="Content Placeholder 2">
            <a:extLst>
              <a:ext uri="{FF2B5EF4-FFF2-40B4-BE49-F238E27FC236}">
                <a16:creationId xmlns:a16="http://schemas.microsoft.com/office/drawing/2014/main" id="{6D4E3B4C-B042-4CAF-AFB0-6AB5F0AD242A}"/>
              </a:ext>
            </a:extLst>
          </p:cNvPr>
          <p:cNvSpPr>
            <a:spLocks noGrp="1"/>
          </p:cNvSpPr>
          <p:nvPr>
            <p:ph sz="quarter" idx="1"/>
          </p:nvPr>
        </p:nvSpPr>
        <p:spPr>
          <a:xfrm>
            <a:off x="71120" y="220664"/>
            <a:ext cx="11602720" cy="6213475"/>
          </a:xfrm>
        </p:spPr>
        <p:txBody>
          <a:bodyPr/>
          <a:lstStyle/>
          <a:p>
            <a:pPr eaLnBrk="1" hangingPunct="1"/>
            <a:r>
              <a:rPr lang="en-CA" altLang="en-US" sz="2200" dirty="0"/>
              <a:t>When these conditions are all met, then we can use the difference in sample proportions:             as an unbiased estimator for the difference in population proportions: </a:t>
            </a:r>
            <a:r>
              <a:rPr lang="en-CA" altLang="en-US" sz="2200" i="1" dirty="0"/>
              <a:t>p</a:t>
            </a:r>
            <a:r>
              <a:rPr lang="en-CA" altLang="en-US" sz="2200" i="1" baseline="-25000" dirty="0"/>
              <a:t>1</a:t>
            </a:r>
            <a:r>
              <a:rPr lang="en-CA" altLang="en-US" sz="2200" dirty="0"/>
              <a:t> – </a:t>
            </a:r>
            <a:r>
              <a:rPr lang="en-CA" altLang="en-US" sz="2200" i="1" dirty="0"/>
              <a:t>p</a:t>
            </a:r>
            <a:r>
              <a:rPr lang="en-CA" altLang="en-US" sz="2200" i="1" baseline="-25000" dirty="0"/>
              <a:t>2</a:t>
            </a:r>
          </a:p>
          <a:p>
            <a:pPr eaLnBrk="1" hangingPunct="1"/>
            <a:endParaRPr lang="en-CA" altLang="en-US" sz="2200" i="1" baseline="-25000" dirty="0"/>
          </a:p>
          <a:p>
            <a:pPr eaLnBrk="1" hangingPunct="1"/>
            <a:endParaRPr lang="en-CA" altLang="en-US" sz="2200" i="1" baseline="-25000" dirty="0"/>
          </a:p>
          <a:p>
            <a:pPr eaLnBrk="1" hangingPunct="1">
              <a:buFont typeface="Wingdings" panose="05000000000000000000" pitchFamily="2" charset="2"/>
              <a:buNone/>
            </a:pPr>
            <a:endParaRPr lang="en-CA" altLang="en-US" sz="2200" i="1" baseline="-25000" dirty="0"/>
          </a:p>
          <a:p>
            <a:pPr eaLnBrk="1" hangingPunct="1"/>
            <a:r>
              <a:rPr lang="en-CA" altLang="en-US" sz="2200" dirty="0"/>
              <a:t>The variance of             is the sum of the variance of      and </a:t>
            </a:r>
          </a:p>
        </p:txBody>
      </p:sp>
      <p:graphicFrame>
        <p:nvGraphicFramePr>
          <p:cNvPr id="18435" name="Object 2">
            <a:extLst>
              <a:ext uri="{FF2B5EF4-FFF2-40B4-BE49-F238E27FC236}">
                <a16:creationId xmlns:a16="http://schemas.microsoft.com/office/drawing/2014/main" id="{74688215-484B-440F-B195-AEBE130798EE}"/>
              </a:ext>
            </a:extLst>
          </p:cNvPr>
          <p:cNvGraphicFramePr>
            <a:graphicFrameLocks noChangeAspect="1"/>
          </p:cNvGraphicFramePr>
          <p:nvPr>
            <p:extLst>
              <p:ext uri="{D42A27DB-BD31-4B8C-83A1-F6EECF244321}">
                <p14:modId xmlns:p14="http://schemas.microsoft.com/office/powerpoint/2010/main" val="1770310507"/>
              </p:ext>
            </p:extLst>
          </p:nvPr>
        </p:nvGraphicFramePr>
        <p:xfrm>
          <a:off x="2092325" y="523241"/>
          <a:ext cx="850900" cy="468313"/>
        </p:xfrm>
        <a:graphic>
          <a:graphicData uri="http://schemas.openxmlformats.org/presentationml/2006/ole">
            <mc:AlternateContent xmlns:mc="http://schemas.openxmlformats.org/markup-compatibility/2006">
              <mc:Choice xmlns:v="urn:schemas-microsoft-com:vml" Requires="v">
                <p:oleObj name="Equation" r:id="rId4" imgW="482181" imgH="266469" progId="Equation.DSMT4">
                  <p:embed/>
                </p:oleObj>
              </mc:Choice>
              <mc:Fallback>
                <p:oleObj name="Equation" r:id="rId4" imgW="482181" imgH="266469" progId="Equation.DSMT4">
                  <p:embed/>
                  <p:pic>
                    <p:nvPicPr>
                      <p:cNvPr id="18435" name="Object 2">
                        <a:extLst>
                          <a:ext uri="{FF2B5EF4-FFF2-40B4-BE49-F238E27FC236}">
                            <a16:creationId xmlns:a16="http://schemas.microsoft.com/office/drawing/2014/main" id="{74688215-484B-440F-B195-AEBE130798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2325" y="523241"/>
                        <a:ext cx="850900" cy="46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99" name="Object 3">
            <a:extLst>
              <a:ext uri="{FF2B5EF4-FFF2-40B4-BE49-F238E27FC236}">
                <a16:creationId xmlns:a16="http://schemas.microsoft.com/office/drawing/2014/main" id="{301BDB9A-1EF0-4435-BF14-292171EF5DC9}"/>
              </a:ext>
            </a:extLst>
          </p:cNvPr>
          <p:cNvGraphicFramePr>
            <a:graphicFrameLocks noChangeAspect="1"/>
          </p:cNvGraphicFramePr>
          <p:nvPr/>
        </p:nvGraphicFramePr>
        <p:xfrm>
          <a:off x="3143250" y="1460500"/>
          <a:ext cx="1976438" cy="636588"/>
        </p:xfrm>
        <a:graphic>
          <a:graphicData uri="http://schemas.openxmlformats.org/presentationml/2006/ole">
            <mc:AlternateContent xmlns:mc="http://schemas.openxmlformats.org/markup-compatibility/2006">
              <mc:Choice xmlns:v="urn:schemas-microsoft-com:vml" Requires="v">
                <p:oleObj name="Equation" r:id="rId6" imgW="825142" imgH="266584" progId="Equation.DSMT4">
                  <p:embed/>
                </p:oleObj>
              </mc:Choice>
              <mc:Fallback>
                <p:oleObj name="Equation" r:id="rId6" imgW="825142" imgH="266584" progId="Equation.DSMT4">
                  <p:embed/>
                  <p:pic>
                    <p:nvPicPr>
                      <p:cNvPr id="4099" name="Object 3">
                        <a:extLst>
                          <a:ext uri="{FF2B5EF4-FFF2-40B4-BE49-F238E27FC236}">
                            <a16:creationId xmlns:a16="http://schemas.microsoft.com/office/drawing/2014/main" id="{301BDB9A-1EF0-4435-BF14-292171EF5DC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43250" y="1460500"/>
                        <a:ext cx="1976438" cy="636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0" name="Object 4">
            <a:extLst>
              <a:ext uri="{FF2B5EF4-FFF2-40B4-BE49-F238E27FC236}">
                <a16:creationId xmlns:a16="http://schemas.microsoft.com/office/drawing/2014/main" id="{5873E6B2-1C70-4D22-9087-13B59BA09179}"/>
              </a:ext>
            </a:extLst>
          </p:cNvPr>
          <p:cNvGraphicFramePr>
            <a:graphicFrameLocks noChangeAspect="1"/>
          </p:cNvGraphicFramePr>
          <p:nvPr/>
        </p:nvGraphicFramePr>
        <p:xfrm>
          <a:off x="5303839" y="1557338"/>
          <a:ext cx="2947987" cy="544512"/>
        </p:xfrm>
        <a:graphic>
          <a:graphicData uri="http://schemas.openxmlformats.org/presentationml/2006/ole">
            <mc:AlternateContent xmlns:mc="http://schemas.openxmlformats.org/markup-compatibility/2006">
              <mc:Choice xmlns:v="urn:schemas-microsoft-com:vml" Requires="v">
                <p:oleObj name="Equation" r:id="rId8" imgW="1231366" imgH="228501" progId="Equation.DSMT4">
                  <p:embed/>
                </p:oleObj>
              </mc:Choice>
              <mc:Fallback>
                <p:oleObj name="Equation" r:id="rId8" imgW="1231366" imgH="228501" progId="Equation.DSMT4">
                  <p:embed/>
                  <p:pic>
                    <p:nvPicPr>
                      <p:cNvPr id="4100" name="Object 4">
                        <a:extLst>
                          <a:ext uri="{FF2B5EF4-FFF2-40B4-BE49-F238E27FC236}">
                            <a16:creationId xmlns:a16="http://schemas.microsoft.com/office/drawing/2014/main" id="{5873E6B2-1C70-4D22-9087-13B59BA0917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03839" y="1557338"/>
                        <a:ext cx="2947987" cy="544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1" name="Object 5">
            <a:extLst>
              <a:ext uri="{FF2B5EF4-FFF2-40B4-BE49-F238E27FC236}">
                <a16:creationId xmlns:a16="http://schemas.microsoft.com/office/drawing/2014/main" id="{F09B6F4E-26DD-4607-AA19-CF8237F7ACFC}"/>
              </a:ext>
            </a:extLst>
          </p:cNvPr>
          <p:cNvGraphicFramePr>
            <a:graphicFrameLocks noChangeAspect="1"/>
          </p:cNvGraphicFramePr>
          <p:nvPr>
            <p:extLst>
              <p:ext uri="{D42A27DB-BD31-4B8C-83A1-F6EECF244321}">
                <p14:modId xmlns:p14="http://schemas.microsoft.com/office/powerpoint/2010/main" val="94398948"/>
              </p:ext>
            </p:extLst>
          </p:nvPr>
        </p:nvGraphicFramePr>
        <p:xfrm>
          <a:off x="2499995" y="2133918"/>
          <a:ext cx="850900" cy="468312"/>
        </p:xfrm>
        <a:graphic>
          <a:graphicData uri="http://schemas.openxmlformats.org/presentationml/2006/ole">
            <mc:AlternateContent xmlns:mc="http://schemas.openxmlformats.org/markup-compatibility/2006">
              <mc:Choice xmlns:v="urn:schemas-microsoft-com:vml" Requires="v">
                <p:oleObj name="Equation" r:id="rId10" imgW="482181" imgH="266469" progId="Equation.DSMT4">
                  <p:embed/>
                </p:oleObj>
              </mc:Choice>
              <mc:Fallback>
                <p:oleObj name="Equation" r:id="rId10" imgW="482181" imgH="266469" progId="Equation.DSMT4">
                  <p:embed/>
                  <p:pic>
                    <p:nvPicPr>
                      <p:cNvPr id="4101" name="Object 5">
                        <a:extLst>
                          <a:ext uri="{FF2B5EF4-FFF2-40B4-BE49-F238E27FC236}">
                            <a16:creationId xmlns:a16="http://schemas.microsoft.com/office/drawing/2014/main" id="{F09B6F4E-26DD-4607-AA19-CF8237F7AC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9995" y="2133918"/>
                        <a:ext cx="850900" cy="468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2" name="Object 6">
            <a:extLst>
              <a:ext uri="{FF2B5EF4-FFF2-40B4-BE49-F238E27FC236}">
                <a16:creationId xmlns:a16="http://schemas.microsoft.com/office/drawing/2014/main" id="{D1DC76CE-57ED-4EBA-AEBC-63B2267D3DAE}"/>
              </a:ext>
            </a:extLst>
          </p:cNvPr>
          <p:cNvGraphicFramePr>
            <a:graphicFrameLocks noChangeAspect="1"/>
          </p:cNvGraphicFramePr>
          <p:nvPr>
            <p:extLst>
              <p:ext uri="{D42A27DB-BD31-4B8C-83A1-F6EECF244321}">
                <p14:modId xmlns:p14="http://schemas.microsoft.com/office/powerpoint/2010/main" val="4083688617"/>
              </p:ext>
            </p:extLst>
          </p:nvPr>
        </p:nvGraphicFramePr>
        <p:xfrm>
          <a:off x="7182168" y="2154238"/>
          <a:ext cx="334962" cy="468312"/>
        </p:xfrm>
        <a:graphic>
          <a:graphicData uri="http://schemas.openxmlformats.org/presentationml/2006/ole">
            <mc:AlternateContent xmlns:mc="http://schemas.openxmlformats.org/markup-compatibility/2006">
              <mc:Choice xmlns:v="urn:schemas-microsoft-com:vml" Requires="v">
                <p:oleObj name="Equation" r:id="rId11" imgW="190335" imgH="266469" progId="Equation.DSMT4">
                  <p:embed/>
                </p:oleObj>
              </mc:Choice>
              <mc:Fallback>
                <p:oleObj name="Equation" r:id="rId11" imgW="190335" imgH="266469" progId="Equation.DSMT4">
                  <p:embed/>
                  <p:pic>
                    <p:nvPicPr>
                      <p:cNvPr id="4102" name="Object 6">
                        <a:extLst>
                          <a:ext uri="{FF2B5EF4-FFF2-40B4-BE49-F238E27FC236}">
                            <a16:creationId xmlns:a16="http://schemas.microsoft.com/office/drawing/2014/main" id="{D1DC76CE-57ED-4EBA-AEBC-63B2267D3DA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82168" y="2154238"/>
                        <a:ext cx="334962" cy="468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3" name="Object 7">
            <a:extLst>
              <a:ext uri="{FF2B5EF4-FFF2-40B4-BE49-F238E27FC236}">
                <a16:creationId xmlns:a16="http://schemas.microsoft.com/office/drawing/2014/main" id="{35A5F085-1BA1-4F48-BFA5-4C85C2570FC5}"/>
              </a:ext>
            </a:extLst>
          </p:cNvPr>
          <p:cNvGraphicFramePr>
            <a:graphicFrameLocks noChangeAspect="1"/>
          </p:cNvGraphicFramePr>
          <p:nvPr>
            <p:extLst>
              <p:ext uri="{D42A27DB-BD31-4B8C-83A1-F6EECF244321}">
                <p14:modId xmlns:p14="http://schemas.microsoft.com/office/powerpoint/2010/main" val="2739873761"/>
              </p:ext>
            </p:extLst>
          </p:nvPr>
        </p:nvGraphicFramePr>
        <p:xfrm>
          <a:off x="8127365" y="2179003"/>
          <a:ext cx="357188" cy="468312"/>
        </p:xfrm>
        <a:graphic>
          <a:graphicData uri="http://schemas.openxmlformats.org/presentationml/2006/ole">
            <mc:AlternateContent xmlns:mc="http://schemas.openxmlformats.org/markup-compatibility/2006">
              <mc:Choice xmlns:v="urn:schemas-microsoft-com:vml" Requires="v">
                <p:oleObj name="Equation" r:id="rId13" imgW="203024" imgH="266469" progId="Equation.DSMT4">
                  <p:embed/>
                </p:oleObj>
              </mc:Choice>
              <mc:Fallback>
                <p:oleObj name="Equation" r:id="rId13" imgW="203024" imgH="266469" progId="Equation.DSMT4">
                  <p:embed/>
                  <p:pic>
                    <p:nvPicPr>
                      <p:cNvPr id="4103" name="Object 7">
                        <a:extLst>
                          <a:ext uri="{FF2B5EF4-FFF2-40B4-BE49-F238E27FC236}">
                            <a16:creationId xmlns:a16="http://schemas.microsoft.com/office/drawing/2014/main" id="{35A5F085-1BA1-4F48-BFA5-4C85C2570FC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127365" y="2179003"/>
                        <a:ext cx="357188" cy="468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4" name="Object 8">
            <a:extLst>
              <a:ext uri="{FF2B5EF4-FFF2-40B4-BE49-F238E27FC236}">
                <a16:creationId xmlns:a16="http://schemas.microsoft.com/office/drawing/2014/main" id="{C35B6D3D-6B1F-4A25-AC9B-434C5CAA89A6}"/>
              </a:ext>
            </a:extLst>
          </p:cNvPr>
          <p:cNvGraphicFramePr>
            <a:graphicFrameLocks noChangeAspect="1"/>
          </p:cNvGraphicFramePr>
          <p:nvPr/>
        </p:nvGraphicFramePr>
        <p:xfrm>
          <a:off x="4562475" y="2852738"/>
          <a:ext cx="2846388" cy="735012"/>
        </p:xfrm>
        <a:graphic>
          <a:graphicData uri="http://schemas.openxmlformats.org/presentationml/2006/ole">
            <mc:AlternateContent xmlns:mc="http://schemas.openxmlformats.org/markup-compatibility/2006">
              <mc:Choice xmlns:v="urn:schemas-microsoft-com:vml" Requires="v">
                <p:oleObj name="Equation" r:id="rId15" imgW="1079500" imgH="279400" progId="Equation.DSMT4">
                  <p:embed/>
                </p:oleObj>
              </mc:Choice>
              <mc:Fallback>
                <p:oleObj name="Equation" r:id="rId15" imgW="1079500" imgH="279400" progId="Equation.DSMT4">
                  <p:embed/>
                  <p:pic>
                    <p:nvPicPr>
                      <p:cNvPr id="4104" name="Object 8">
                        <a:extLst>
                          <a:ext uri="{FF2B5EF4-FFF2-40B4-BE49-F238E27FC236}">
                            <a16:creationId xmlns:a16="http://schemas.microsoft.com/office/drawing/2014/main" id="{C35B6D3D-6B1F-4A25-AC9B-434C5CAA89A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62475" y="2852738"/>
                        <a:ext cx="2846388" cy="735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5" name="Object 9">
            <a:extLst>
              <a:ext uri="{FF2B5EF4-FFF2-40B4-BE49-F238E27FC236}">
                <a16:creationId xmlns:a16="http://schemas.microsoft.com/office/drawing/2014/main" id="{8A508FCA-C29E-4563-93F0-AEAF1B23CBEE}"/>
              </a:ext>
            </a:extLst>
          </p:cNvPr>
          <p:cNvGraphicFramePr>
            <a:graphicFrameLocks noChangeAspect="1"/>
          </p:cNvGraphicFramePr>
          <p:nvPr/>
        </p:nvGraphicFramePr>
        <p:xfrm>
          <a:off x="5570538" y="3789363"/>
          <a:ext cx="1473200" cy="1135062"/>
        </p:xfrm>
        <a:graphic>
          <a:graphicData uri="http://schemas.openxmlformats.org/presentationml/2006/ole">
            <mc:AlternateContent xmlns:mc="http://schemas.openxmlformats.org/markup-compatibility/2006">
              <mc:Choice xmlns:v="urn:schemas-microsoft-com:vml" Requires="v">
                <p:oleObj name="Equation" r:id="rId17" imgW="558558" imgH="431613" progId="Equation.DSMT4">
                  <p:embed/>
                </p:oleObj>
              </mc:Choice>
              <mc:Fallback>
                <p:oleObj name="Equation" r:id="rId17" imgW="558558" imgH="431613" progId="Equation.DSMT4">
                  <p:embed/>
                  <p:pic>
                    <p:nvPicPr>
                      <p:cNvPr id="4105" name="Object 9">
                        <a:extLst>
                          <a:ext uri="{FF2B5EF4-FFF2-40B4-BE49-F238E27FC236}">
                            <a16:creationId xmlns:a16="http://schemas.microsoft.com/office/drawing/2014/main" id="{8A508FCA-C29E-4563-93F0-AEAF1B23CBEE}"/>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570538" y="3789363"/>
                        <a:ext cx="1473200" cy="1135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6" name="Object 10">
            <a:extLst>
              <a:ext uri="{FF2B5EF4-FFF2-40B4-BE49-F238E27FC236}">
                <a16:creationId xmlns:a16="http://schemas.microsoft.com/office/drawing/2014/main" id="{531D4BE9-40A8-45AF-835C-E2FFC0E42E85}"/>
              </a:ext>
            </a:extLst>
          </p:cNvPr>
          <p:cNvGraphicFramePr>
            <a:graphicFrameLocks noChangeAspect="1"/>
          </p:cNvGraphicFramePr>
          <p:nvPr/>
        </p:nvGraphicFramePr>
        <p:xfrm>
          <a:off x="7010401" y="3789363"/>
          <a:ext cx="938213" cy="1135062"/>
        </p:xfrm>
        <a:graphic>
          <a:graphicData uri="http://schemas.openxmlformats.org/presentationml/2006/ole">
            <mc:AlternateContent xmlns:mc="http://schemas.openxmlformats.org/markup-compatibility/2006">
              <mc:Choice xmlns:v="urn:schemas-microsoft-com:vml" Requires="v">
                <p:oleObj name="Equation" r:id="rId19" imgW="355446" imgH="431613" progId="Equation.DSMT4">
                  <p:embed/>
                </p:oleObj>
              </mc:Choice>
              <mc:Fallback>
                <p:oleObj name="Equation" r:id="rId19" imgW="355446" imgH="431613" progId="Equation.DSMT4">
                  <p:embed/>
                  <p:pic>
                    <p:nvPicPr>
                      <p:cNvPr id="4106" name="Object 10">
                        <a:extLst>
                          <a:ext uri="{FF2B5EF4-FFF2-40B4-BE49-F238E27FC236}">
                            <a16:creationId xmlns:a16="http://schemas.microsoft.com/office/drawing/2014/main" id="{531D4BE9-40A8-45AF-835C-E2FFC0E42E85}"/>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010401" y="3789363"/>
                        <a:ext cx="938213" cy="1135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7" name="Object 11">
            <a:extLst>
              <a:ext uri="{FF2B5EF4-FFF2-40B4-BE49-F238E27FC236}">
                <a16:creationId xmlns:a16="http://schemas.microsoft.com/office/drawing/2014/main" id="{5DF1F89B-302C-4B14-B689-26DF538F4CBE}"/>
              </a:ext>
            </a:extLst>
          </p:cNvPr>
          <p:cNvGraphicFramePr>
            <a:graphicFrameLocks noChangeAspect="1"/>
          </p:cNvGraphicFramePr>
          <p:nvPr/>
        </p:nvGraphicFramePr>
        <p:xfrm>
          <a:off x="4557714" y="5281614"/>
          <a:ext cx="1373187" cy="668337"/>
        </p:xfrm>
        <a:graphic>
          <a:graphicData uri="http://schemas.openxmlformats.org/presentationml/2006/ole">
            <mc:AlternateContent xmlns:mc="http://schemas.openxmlformats.org/markup-compatibility/2006">
              <mc:Choice xmlns:v="urn:schemas-microsoft-com:vml" Requires="v">
                <p:oleObj name="Equation" r:id="rId21" imgW="520474" imgH="253890" progId="Equation.DSMT4">
                  <p:embed/>
                </p:oleObj>
              </mc:Choice>
              <mc:Fallback>
                <p:oleObj name="Equation" r:id="rId21" imgW="520474" imgH="253890" progId="Equation.DSMT4">
                  <p:embed/>
                  <p:pic>
                    <p:nvPicPr>
                      <p:cNvPr id="4107" name="Object 11">
                        <a:extLst>
                          <a:ext uri="{FF2B5EF4-FFF2-40B4-BE49-F238E27FC236}">
                            <a16:creationId xmlns:a16="http://schemas.microsoft.com/office/drawing/2014/main" id="{5DF1F89B-302C-4B14-B689-26DF538F4CBE}"/>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557714" y="5281614"/>
                        <a:ext cx="1373187" cy="668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8" name="Object 12">
            <a:extLst>
              <a:ext uri="{FF2B5EF4-FFF2-40B4-BE49-F238E27FC236}">
                <a16:creationId xmlns:a16="http://schemas.microsoft.com/office/drawing/2014/main" id="{92876467-1176-4DDF-BE43-C55F16D1BED3}"/>
              </a:ext>
            </a:extLst>
          </p:cNvPr>
          <p:cNvGraphicFramePr>
            <a:graphicFrameLocks noChangeAspect="1"/>
          </p:cNvGraphicFramePr>
          <p:nvPr/>
        </p:nvGraphicFramePr>
        <p:xfrm>
          <a:off x="5786438" y="5013325"/>
          <a:ext cx="2678112" cy="1270000"/>
        </p:xfrm>
        <a:graphic>
          <a:graphicData uri="http://schemas.openxmlformats.org/presentationml/2006/ole">
            <mc:AlternateContent xmlns:mc="http://schemas.openxmlformats.org/markup-compatibility/2006">
              <mc:Choice xmlns:v="urn:schemas-microsoft-com:vml" Requires="v">
                <p:oleObj name="Equation" r:id="rId23" imgW="1016000" imgH="482600" progId="Equation.DSMT4">
                  <p:embed/>
                </p:oleObj>
              </mc:Choice>
              <mc:Fallback>
                <p:oleObj name="Equation" r:id="rId23" imgW="1016000" imgH="482600" progId="Equation.DSMT4">
                  <p:embed/>
                  <p:pic>
                    <p:nvPicPr>
                      <p:cNvPr id="4108" name="Object 12">
                        <a:extLst>
                          <a:ext uri="{FF2B5EF4-FFF2-40B4-BE49-F238E27FC236}">
                            <a16:creationId xmlns:a16="http://schemas.microsoft.com/office/drawing/2014/main" id="{92876467-1176-4DDF-BE43-C55F16D1BED3}"/>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786438" y="5013325"/>
                        <a:ext cx="2678112" cy="127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9" name="Object 13">
            <a:extLst>
              <a:ext uri="{FF2B5EF4-FFF2-40B4-BE49-F238E27FC236}">
                <a16:creationId xmlns:a16="http://schemas.microsoft.com/office/drawing/2014/main" id="{614AA647-9389-4012-B24F-B4DC09C66E51}"/>
              </a:ext>
            </a:extLst>
          </p:cNvPr>
          <p:cNvGraphicFramePr>
            <a:graphicFrameLocks noChangeAspect="1"/>
          </p:cNvGraphicFramePr>
          <p:nvPr/>
        </p:nvGraphicFramePr>
        <p:xfrm>
          <a:off x="6218238" y="5084763"/>
          <a:ext cx="2011362" cy="1135062"/>
        </p:xfrm>
        <a:graphic>
          <a:graphicData uri="http://schemas.openxmlformats.org/presentationml/2006/ole">
            <mc:AlternateContent xmlns:mc="http://schemas.openxmlformats.org/markup-compatibility/2006">
              <mc:Choice xmlns:v="urn:schemas-microsoft-com:vml" Requires="v">
                <p:oleObj name="Equation" r:id="rId25" imgW="761669" imgH="431613" progId="Equation.DSMT4">
                  <p:embed/>
                </p:oleObj>
              </mc:Choice>
              <mc:Fallback>
                <p:oleObj name="Equation" r:id="rId25" imgW="761669" imgH="431613" progId="Equation.DSMT4">
                  <p:embed/>
                  <p:pic>
                    <p:nvPicPr>
                      <p:cNvPr id="4109" name="Object 13">
                        <a:extLst>
                          <a:ext uri="{FF2B5EF4-FFF2-40B4-BE49-F238E27FC236}">
                            <a16:creationId xmlns:a16="http://schemas.microsoft.com/office/drawing/2014/main" id="{614AA647-9389-4012-B24F-B4DC09C66E51}"/>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218238" y="5084763"/>
                        <a:ext cx="2011362" cy="1135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 name="TextBox 15">
            <a:extLst>
              <a:ext uri="{FF2B5EF4-FFF2-40B4-BE49-F238E27FC236}">
                <a16:creationId xmlns:a16="http://schemas.microsoft.com/office/drawing/2014/main" id="{C3D94460-5414-4692-AF89-EB847C39D154}"/>
              </a:ext>
            </a:extLst>
          </p:cNvPr>
          <p:cNvSpPr txBox="1"/>
          <p:nvPr/>
        </p:nvSpPr>
        <p:spPr>
          <a:xfrm>
            <a:off x="1838326" y="3092450"/>
            <a:ext cx="2593975" cy="431800"/>
          </a:xfrm>
          <a:prstGeom prst="rect">
            <a:avLst/>
          </a:prstGeom>
          <a:noFill/>
        </p:spPr>
        <p:txBody>
          <a:bodyPr wrap="none">
            <a:spAutoFit/>
          </a:bodyPr>
          <a:lstStyle/>
          <a:p>
            <a:pPr eaLnBrk="1" hangingPunct="1">
              <a:defRPr/>
            </a:pPr>
            <a:r>
              <a:rPr lang="en-CA" sz="2200" dirty="0">
                <a:solidFill>
                  <a:srgbClr val="FF0000"/>
                </a:solidFill>
                <a:latin typeface="+mj-lt"/>
                <a:cs typeface="Arial" charset="0"/>
              </a:rPr>
              <a:t>Variance of p</a:t>
            </a:r>
            <a:r>
              <a:rPr lang="en-CA" sz="2200" baseline="-25000" dirty="0">
                <a:solidFill>
                  <a:srgbClr val="FF0000"/>
                </a:solidFill>
                <a:latin typeface="+mj-lt"/>
                <a:cs typeface="Arial" charset="0"/>
              </a:rPr>
              <a:t>1</a:t>
            </a:r>
            <a:r>
              <a:rPr lang="en-CA" sz="2200" dirty="0">
                <a:solidFill>
                  <a:srgbClr val="FF0000"/>
                </a:solidFill>
                <a:latin typeface="+mj-lt"/>
                <a:cs typeface="Arial" charset="0"/>
              </a:rPr>
              <a:t> – p</a:t>
            </a:r>
            <a:r>
              <a:rPr lang="en-CA" sz="2200" baseline="-25000" dirty="0">
                <a:solidFill>
                  <a:srgbClr val="FF0000"/>
                </a:solidFill>
                <a:latin typeface="+mj-lt"/>
                <a:cs typeface="Arial" charset="0"/>
              </a:rPr>
              <a:t>2</a:t>
            </a:r>
            <a:endParaRPr lang="en-CA" sz="2200" dirty="0">
              <a:solidFill>
                <a:srgbClr val="FF0000"/>
              </a:solidFill>
              <a:latin typeface="+mj-lt"/>
              <a:cs typeface="Arial" charset="0"/>
            </a:endParaRPr>
          </a:p>
        </p:txBody>
      </p:sp>
      <p:sp>
        <p:nvSpPr>
          <p:cNvPr id="17" name="TextBox 16">
            <a:extLst>
              <a:ext uri="{FF2B5EF4-FFF2-40B4-BE49-F238E27FC236}">
                <a16:creationId xmlns:a16="http://schemas.microsoft.com/office/drawing/2014/main" id="{FA209380-933A-4C57-B58E-55144DA5ED5B}"/>
              </a:ext>
            </a:extLst>
          </p:cNvPr>
          <p:cNvSpPr txBox="1"/>
          <p:nvPr/>
        </p:nvSpPr>
        <p:spPr>
          <a:xfrm>
            <a:off x="2044701" y="5140326"/>
            <a:ext cx="1846263" cy="1108075"/>
          </a:xfrm>
          <a:prstGeom prst="rect">
            <a:avLst/>
          </a:prstGeom>
          <a:noFill/>
        </p:spPr>
        <p:txBody>
          <a:bodyPr wrap="none">
            <a:spAutoFit/>
          </a:bodyPr>
          <a:lstStyle/>
          <a:p>
            <a:pPr algn="ctr" eaLnBrk="1" hangingPunct="1">
              <a:defRPr/>
            </a:pPr>
            <a:r>
              <a:rPr lang="en-CA" sz="2200" dirty="0">
                <a:solidFill>
                  <a:srgbClr val="FF0000"/>
                </a:solidFill>
                <a:latin typeface="+mj-lt"/>
                <a:cs typeface="Arial" charset="0"/>
              </a:rPr>
              <a:t>Standard </a:t>
            </a:r>
            <a:br>
              <a:rPr lang="en-CA" sz="2200" dirty="0">
                <a:solidFill>
                  <a:srgbClr val="FF0000"/>
                </a:solidFill>
                <a:latin typeface="+mj-lt"/>
                <a:cs typeface="Arial" charset="0"/>
              </a:rPr>
            </a:br>
            <a:r>
              <a:rPr lang="en-CA" sz="2200" dirty="0">
                <a:solidFill>
                  <a:srgbClr val="FF0000"/>
                </a:solidFill>
                <a:latin typeface="+mj-lt"/>
                <a:cs typeface="Arial" charset="0"/>
              </a:rPr>
              <a:t>Deviation of </a:t>
            </a:r>
            <a:br>
              <a:rPr lang="en-CA" sz="2200" dirty="0">
                <a:solidFill>
                  <a:srgbClr val="FF0000"/>
                </a:solidFill>
                <a:latin typeface="+mj-lt"/>
                <a:cs typeface="Arial" charset="0"/>
              </a:rPr>
            </a:br>
            <a:r>
              <a:rPr lang="en-CA" sz="2200" dirty="0">
                <a:solidFill>
                  <a:srgbClr val="FF0000"/>
                </a:solidFill>
                <a:latin typeface="+mj-lt"/>
                <a:cs typeface="Arial" charset="0"/>
              </a:rPr>
              <a:t> p</a:t>
            </a:r>
            <a:r>
              <a:rPr lang="en-CA" sz="2200" baseline="-25000" dirty="0">
                <a:solidFill>
                  <a:srgbClr val="FF0000"/>
                </a:solidFill>
                <a:latin typeface="+mj-lt"/>
                <a:cs typeface="Arial" charset="0"/>
              </a:rPr>
              <a:t>1</a:t>
            </a:r>
            <a:r>
              <a:rPr lang="en-CA" sz="2200" dirty="0">
                <a:solidFill>
                  <a:srgbClr val="FF0000"/>
                </a:solidFill>
                <a:latin typeface="+mj-lt"/>
                <a:cs typeface="Arial" charset="0"/>
              </a:rPr>
              <a:t> – p</a:t>
            </a:r>
            <a:r>
              <a:rPr lang="en-CA" sz="2200" baseline="-25000" dirty="0">
                <a:solidFill>
                  <a:srgbClr val="FF0000"/>
                </a:solidFill>
                <a:latin typeface="+mj-lt"/>
                <a:cs typeface="Arial" charset="0"/>
              </a:rPr>
              <a:t>2</a:t>
            </a:r>
            <a:endParaRPr lang="en-CA" sz="2200" dirty="0">
              <a:solidFill>
                <a:srgbClr val="FF0000"/>
              </a:solidFill>
              <a:latin typeface="+mj-lt"/>
              <a:cs typeface="Arial"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blinds(horizontal)">
                                      <p:cBhvr>
                                        <p:cTn id="7" dur="500"/>
                                        <p:tgtEl>
                                          <p:spTgt spid="4099"/>
                                        </p:tgtEl>
                                      </p:cBhvr>
                                    </p:animEffect>
                                  </p:childTnLst>
                                </p:cTn>
                              </p:par>
                              <p:par>
                                <p:cTn id="8" presetID="3" presetClass="entr" presetSubtype="10" fill="hold" nodeType="withEffect">
                                  <p:stCondLst>
                                    <p:cond delay="0"/>
                                  </p:stCondLst>
                                  <p:childTnLst>
                                    <p:set>
                                      <p:cBhvr>
                                        <p:cTn id="9" dur="1" fill="hold">
                                          <p:stCondLst>
                                            <p:cond delay="0"/>
                                          </p:stCondLst>
                                        </p:cTn>
                                        <p:tgtEl>
                                          <p:spTgt spid="4100"/>
                                        </p:tgtEl>
                                        <p:attrNameLst>
                                          <p:attrName>style.visibility</p:attrName>
                                        </p:attrNameLst>
                                      </p:cBhvr>
                                      <p:to>
                                        <p:strVal val="visible"/>
                                      </p:to>
                                    </p:set>
                                    <p:animEffect transition="in" filter="blinds(horizontal)">
                                      <p:cBhvr>
                                        <p:cTn id="10" dur="500"/>
                                        <p:tgtEl>
                                          <p:spTgt spid="410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4110">
                                            <p:txEl>
                                              <p:pRg st="4" end="4"/>
                                            </p:txEl>
                                          </p:spTgt>
                                        </p:tgtEl>
                                        <p:attrNameLst>
                                          <p:attrName>style.visibility</p:attrName>
                                        </p:attrNameLst>
                                      </p:cBhvr>
                                      <p:to>
                                        <p:strVal val="visible"/>
                                      </p:to>
                                    </p:set>
                                    <p:animEffect transition="in" filter="blinds(horizontal)">
                                      <p:cBhvr>
                                        <p:cTn id="15" dur="500"/>
                                        <p:tgtEl>
                                          <p:spTgt spid="4110">
                                            <p:txEl>
                                              <p:pRg st="4" end="4"/>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4101"/>
                                        </p:tgtEl>
                                        <p:attrNameLst>
                                          <p:attrName>style.visibility</p:attrName>
                                        </p:attrNameLst>
                                      </p:cBhvr>
                                      <p:to>
                                        <p:strVal val="visible"/>
                                      </p:to>
                                    </p:set>
                                    <p:animEffect transition="in" filter="blinds(horizontal)">
                                      <p:cBhvr>
                                        <p:cTn id="18" dur="500"/>
                                        <p:tgtEl>
                                          <p:spTgt spid="4101"/>
                                        </p:tgtEl>
                                      </p:cBhvr>
                                    </p:animEffect>
                                  </p:childTnLst>
                                </p:cTn>
                              </p:par>
                              <p:par>
                                <p:cTn id="19" presetID="3" presetClass="entr" presetSubtype="10" fill="hold" nodeType="withEffect">
                                  <p:stCondLst>
                                    <p:cond delay="0"/>
                                  </p:stCondLst>
                                  <p:childTnLst>
                                    <p:set>
                                      <p:cBhvr>
                                        <p:cTn id="20" dur="1" fill="hold">
                                          <p:stCondLst>
                                            <p:cond delay="0"/>
                                          </p:stCondLst>
                                        </p:cTn>
                                        <p:tgtEl>
                                          <p:spTgt spid="4102"/>
                                        </p:tgtEl>
                                        <p:attrNameLst>
                                          <p:attrName>style.visibility</p:attrName>
                                        </p:attrNameLst>
                                      </p:cBhvr>
                                      <p:to>
                                        <p:strVal val="visible"/>
                                      </p:to>
                                    </p:set>
                                    <p:animEffect transition="in" filter="blinds(horizontal)">
                                      <p:cBhvr>
                                        <p:cTn id="21" dur="500"/>
                                        <p:tgtEl>
                                          <p:spTgt spid="4102"/>
                                        </p:tgtEl>
                                      </p:cBhvr>
                                    </p:animEffect>
                                  </p:childTnLst>
                                </p:cTn>
                              </p:par>
                              <p:par>
                                <p:cTn id="22" presetID="3" presetClass="entr" presetSubtype="10" fill="hold" nodeType="withEffect">
                                  <p:stCondLst>
                                    <p:cond delay="0"/>
                                  </p:stCondLst>
                                  <p:childTnLst>
                                    <p:set>
                                      <p:cBhvr>
                                        <p:cTn id="23" dur="1" fill="hold">
                                          <p:stCondLst>
                                            <p:cond delay="0"/>
                                          </p:stCondLst>
                                        </p:cTn>
                                        <p:tgtEl>
                                          <p:spTgt spid="4103"/>
                                        </p:tgtEl>
                                        <p:attrNameLst>
                                          <p:attrName>style.visibility</p:attrName>
                                        </p:attrNameLst>
                                      </p:cBhvr>
                                      <p:to>
                                        <p:strVal val="visible"/>
                                      </p:to>
                                    </p:set>
                                    <p:animEffect transition="in" filter="blinds(horizontal)">
                                      <p:cBhvr>
                                        <p:cTn id="24" dur="500"/>
                                        <p:tgtEl>
                                          <p:spTgt spid="410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linds(horizontal)">
                                      <p:cBhvr>
                                        <p:cTn id="29" dur="500"/>
                                        <p:tgtEl>
                                          <p:spTgt spid="1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nodeType="clickEffect">
                                  <p:stCondLst>
                                    <p:cond delay="0"/>
                                  </p:stCondLst>
                                  <p:childTnLst>
                                    <p:set>
                                      <p:cBhvr>
                                        <p:cTn id="33" dur="1" fill="hold">
                                          <p:stCondLst>
                                            <p:cond delay="0"/>
                                          </p:stCondLst>
                                        </p:cTn>
                                        <p:tgtEl>
                                          <p:spTgt spid="4104"/>
                                        </p:tgtEl>
                                        <p:attrNameLst>
                                          <p:attrName>style.visibility</p:attrName>
                                        </p:attrNameLst>
                                      </p:cBhvr>
                                      <p:to>
                                        <p:strVal val="visible"/>
                                      </p:to>
                                    </p:set>
                                    <p:animEffect transition="in" filter="blinds(horizontal)">
                                      <p:cBhvr>
                                        <p:cTn id="34" dur="500"/>
                                        <p:tgtEl>
                                          <p:spTgt spid="410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nodeType="clickEffect">
                                  <p:stCondLst>
                                    <p:cond delay="0"/>
                                  </p:stCondLst>
                                  <p:childTnLst>
                                    <p:set>
                                      <p:cBhvr>
                                        <p:cTn id="38" dur="1" fill="hold">
                                          <p:stCondLst>
                                            <p:cond delay="0"/>
                                          </p:stCondLst>
                                        </p:cTn>
                                        <p:tgtEl>
                                          <p:spTgt spid="4105"/>
                                        </p:tgtEl>
                                        <p:attrNameLst>
                                          <p:attrName>style.visibility</p:attrName>
                                        </p:attrNameLst>
                                      </p:cBhvr>
                                      <p:to>
                                        <p:strVal val="visible"/>
                                      </p:to>
                                    </p:set>
                                    <p:animEffect transition="in" filter="blinds(horizontal)">
                                      <p:cBhvr>
                                        <p:cTn id="39" dur="500"/>
                                        <p:tgtEl>
                                          <p:spTgt spid="4105"/>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nodeType="clickEffect">
                                  <p:stCondLst>
                                    <p:cond delay="0"/>
                                  </p:stCondLst>
                                  <p:childTnLst>
                                    <p:set>
                                      <p:cBhvr>
                                        <p:cTn id="43" dur="1" fill="hold">
                                          <p:stCondLst>
                                            <p:cond delay="0"/>
                                          </p:stCondLst>
                                        </p:cTn>
                                        <p:tgtEl>
                                          <p:spTgt spid="4106"/>
                                        </p:tgtEl>
                                        <p:attrNameLst>
                                          <p:attrName>style.visibility</p:attrName>
                                        </p:attrNameLst>
                                      </p:cBhvr>
                                      <p:to>
                                        <p:strVal val="visible"/>
                                      </p:to>
                                    </p:set>
                                    <p:animEffect transition="in" filter="blinds(horizontal)">
                                      <p:cBhvr>
                                        <p:cTn id="44" dur="500"/>
                                        <p:tgtEl>
                                          <p:spTgt spid="4106"/>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nodeType="clickEffect">
                                  <p:stCondLst>
                                    <p:cond delay="0"/>
                                  </p:stCondLst>
                                  <p:childTnLst>
                                    <p:set>
                                      <p:cBhvr>
                                        <p:cTn id="48" dur="1" fill="hold">
                                          <p:stCondLst>
                                            <p:cond delay="0"/>
                                          </p:stCondLst>
                                        </p:cTn>
                                        <p:tgtEl>
                                          <p:spTgt spid="4107"/>
                                        </p:tgtEl>
                                        <p:attrNameLst>
                                          <p:attrName>style.visibility</p:attrName>
                                        </p:attrNameLst>
                                      </p:cBhvr>
                                      <p:to>
                                        <p:strVal val="visible"/>
                                      </p:to>
                                    </p:set>
                                    <p:animEffect transition="in" filter="blinds(horizontal)">
                                      <p:cBhvr>
                                        <p:cTn id="49" dur="500"/>
                                        <p:tgtEl>
                                          <p:spTgt spid="4107"/>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nodeType="clickEffect">
                                  <p:stCondLst>
                                    <p:cond delay="0"/>
                                  </p:stCondLst>
                                  <p:childTnLst>
                                    <p:set>
                                      <p:cBhvr>
                                        <p:cTn id="53" dur="1" fill="hold">
                                          <p:stCondLst>
                                            <p:cond delay="0"/>
                                          </p:stCondLst>
                                        </p:cTn>
                                        <p:tgtEl>
                                          <p:spTgt spid="4108"/>
                                        </p:tgtEl>
                                        <p:attrNameLst>
                                          <p:attrName>style.visibility</p:attrName>
                                        </p:attrNameLst>
                                      </p:cBhvr>
                                      <p:to>
                                        <p:strVal val="visible"/>
                                      </p:to>
                                    </p:set>
                                    <p:animEffect transition="in" filter="blinds(horizontal)">
                                      <p:cBhvr>
                                        <p:cTn id="54" dur="500"/>
                                        <p:tgtEl>
                                          <p:spTgt spid="4108"/>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3" presetClass="entr" presetSubtype="10" fill="hold" nodeType="clickEffect">
                                  <p:stCondLst>
                                    <p:cond delay="0"/>
                                  </p:stCondLst>
                                  <p:childTnLst>
                                    <p:set>
                                      <p:cBhvr>
                                        <p:cTn id="58" dur="1" fill="hold">
                                          <p:stCondLst>
                                            <p:cond delay="0"/>
                                          </p:stCondLst>
                                        </p:cTn>
                                        <p:tgtEl>
                                          <p:spTgt spid="4109"/>
                                        </p:tgtEl>
                                        <p:attrNameLst>
                                          <p:attrName>style.visibility</p:attrName>
                                        </p:attrNameLst>
                                      </p:cBhvr>
                                      <p:to>
                                        <p:strVal val="visible"/>
                                      </p:to>
                                    </p:set>
                                    <p:animEffect transition="in" filter="blinds(horizontal)">
                                      <p:cBhvr>
                                        <p:cTn id="59" dur="500"/>
                                        <p:tgtEl>
                                          <p:spTgt spid="4109"/>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blinds(horizontal)">
                                      <p:cBhvr>
                                        <p:cTn id="6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2A08F-DEB7-46DC-B263-AB22B948CCED}"/>
              </a:ext>
            </a:extLst>
          </p:cNvPr>
          <p:cNvSpPr>
            <a:spLocks noGrp="1"/>
          </p:cNvSpPr>
          <p:nvPr>
            <p:ph type="title"/>
          </p:nvPr>
        </p:nvSpPr>
        <p:spPr>
          <a:xfrm>
            <a:off x="1774826" y="188913"/>
            <a:ext cx="8353425" cy="576262"/>
          </a:xfrm>
        </p:spPr>
        <p:txBody>
          <a:bodyPr/>
          <a:lstStyle/>
          <a:p>
            <a:pPr eaLnBrk="1" fontAlgn="auto" hangingPunct="1">
              <a:spcAft>
                <a:spcPts val="0"/>
              </a:spcAft>
              <a:defRPr/>
            </a:pPr>
            <a:r>
              <a:rPr lang="en-CA" sz="2500" dirty="0"/>
              <a:t>Confidence Interval for Comparing Two Samples</a:t>
            </a:r>
          </a:p>
        </p:txBody>
      </p:sp>
      <p:sp>
        <p:nvSpPr>
          <p:cNvPr id="5127" name="Content Placeholder 2">
            <a:extLst>
              <a:ext uri="{FF2B5EF4-FFF2-40B4-BE49-F238E27FC236}">
                <a16:creationId xmlns:a16="http://schemas.microsoft.com/office/drawing/2014/main" id="{4FD6F93A-AF9C-41F1-8208-0E9EACB6D172}"/>
              </a:ext>
            </a:extLst>
          </p:cNvPr>
          <p:cNvSpPr>
            <a:spLocks noGrp="1"/>
          </p:cNvSpPr>
          <p:nvPr>
            <p:ph sz="quarter" idx="1"/>
          </p:nvPr>
        </p:nvSpPr>
        <p:spPr>
          <a:xfrm>
            <a:off x="1847850" y="981076"/>
            <a:ext cx="8434388" cy="5400675"/>
          </a:xfrm>
        </p:spPr>
        <p:txBody>
          <a:bodyPr/>
          <a:lstStyle/>
          <a:p>
            <a:pPr eaLnBrk="1" hangingPunct="1"/>
            <a:r>
              <a:rPr lang="en-CA" altLang="en-US"/>
              <a:t>Formula for obtaining a level C confidence interval of the difference in population proportion </a:t>
            </a:r>
            <a:r>
              <a:rPr lang="en-CA" altLang="en-US" i="1"/>
              <a:t>p</a:t>
            </a:r>
            <a:r>
              <a:rPr lang="en-CA" altLang="en-US" i="1" baseline="-25000"/>
              <a:t>1</a:t>
            </a:r>
            <a:r>
              <a:rPr lang="en-CA" altLang="en-US"/>
              <a:t> – </a:t>
            </a:r>
            <a:r>
              <a:rPr lang="en-CA" altLang="en-US" i="1"/>
              <a:t>p</a:t>
            </a:r>
            <a:r>
              <a:rPr lang="en-CA" altLang="en-US" i="1" baseline="-25000"/>
              <a:t>2</a:t>
            </a:r>
            <a:br>
              <a:rPr lang="en-CA" altLang="en-US" i="1" baseline="-25000"/>
            </a:br>
            <a:endParaRPr lang="en-CA" altLang="en-US" i="1" baseline="-25000"/>
          </a:p>
          <a:p>
            <a:pPr eaLnBrk="1" hangingPunct="1"/>
            <a:endParaRPr lang="en-CA" altLang="en-US" i="1" baseline="-25000"/>
          </a:p>
          <a:p>
            <a:pPr eaLnBrk="1" hangingPunct="1"/>
            <a:endParaRPr lang="en-CA" altLang="en-US" i="1" baseline="-25000"/>
          </a:p>
          <a:p>
            <a:pPr eaLnBrk="1" hangingPunct="1"/>
            <a:endParaRPr lang="en-CA" altLang="en-US" i="1" baseline="-25000"/>
          </a:p>
          <a:p>
            <a:pPr eaLnBrk="1" hangingPunct="1"/>
            <a:endParaRPr lang="en-CA" altLang="en-US" i="1" baseline="-25000"/>
          </a:p>
          <a:p>
            <a:pPr eaLnBrk="1" hangingPunct="1"/>
            <a:endParaRPr lang="en-CA" altLang="en-US" i="1" baseline="-25000"/>
          </a:p>
          <a:p>
            <a:pPr eaLnBrk="1" hangingPunct="1"/>
            <a:endParaRPr lang="en-CA" altLang="en-US" i="1" baseline="-25000"/>
          </a:p>
          <a:p>
            <a:pPr eaLnBrk="1" hangingPunct="1"/>
            <a:endParaRPr lang="en-CA" altLang="en-US" i="1" baseline="-25000"/>
          </a:p>
          <a:p>
            <a:pPr eaLnBrk="1" hangingPunct="1"/>
            <a:endParaRPr lang="en-CA" altLang="en-US" i="1" baseline="-25000"/>
          </a:p>
          <a:p>
            <a:pPr eaLnBrk="1" hangingPunct="1"/>
            <a:endParaRPr lang="en-CA" altLang="en-US" i="1" baseline="-25000"/>
          </a:p>
          <a:p>
            <a:pPr eaLnBrk="1" hangingPunct="1"/>
            <a:endParaRPr lang="en-CA" altLang="en-US" i="1" baseline="-25000"/>
          </a:p>
          <a:p>
            <a:pPr eaLnBrk="1" hangingPunct="1"/>
            <a:r>
              <a:rPr lang="en-CA" altLang="en-US"/>
              <a:t>z* is the upper             standard normal critical value </a:t>
            </a:r>
          </a:p>
        </p:txBody>
      </p:sp>
      <p:graphicFrame>
        <p:nvGraphicFramePr>
          <p:cNvPr id="5122" name="Object 2">
            <a:extLst>
              <a:ext uri="{FF2B5EF4-FFF2-40B4-BE49-F238E27FC236}">
                <a16:creationId xmlns:a16="http://schemas.microsoft.com/office/drawing/2014/main" id="{51146123-A90A-44EF-8320-00232AF71818}"/>
              </a:ext>
            </a:extLst>
          </p:cNvPr>
          <p:cNvGraphicFramePr>
            <a:graphicFrameLocks noChangeAspect="1"/>
          </p:cNvGraphicFramePr>
          <p:nvPr/>
        </p:nvGraphicFramePr>
        <p:xfrm>
          <a:off x="4440238" y="5143501"/>
          <a:ext cx="863600" cy="733425"/>
        </p:xfrm>
        <a:graphic>
          <a:graphicData uri="http://schemas.openxmlformats.org/presentationml/2006/ole">
            <mc:AlternateContent xmlns:mc="http://schemas.openxmlformats.org/markup-compatibility/2006">
              <mc:Choice xmlns:v="urn:schemas-microsoft-com:vml" Requires="v">
                <p:oleObj name="Equation" r:id="rId4" imgW="508000" imgH="431800" progId="Equation.DSMT4">
                  <p:embed/>
                </p:oleObj>
              </mc:Choice>
              <mc:Fallback>
                <p:oleObj name="Equation" r:id="rId4" imgW="508000" imgH="431800" progId="Equation.DSMT4">
                  <p:embed/>
                  <p:pic>
                    <p:nvPicPr>
                      <p:cNvPr id="5122" name="Object 2">
                        <a:extLst>
                          <a:ext uri="{FF2B5EF4-FFF2-40B4-BE49-F238E27FC236}">
                            <a16:creationId xmlns:a16="http://schemas.microsoft.com/office/drawing/2014/main" id="{51146123-A90A-44EF-8320-00232AF718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0238" y="5143501"/>
                        <a:ext cx="863600" cy="733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3" name="Object 3">
            <a:extLst>
              <a:ext uri="{FF2B5EF4-FFF2-40B4-BE49-F238E27FC236}">
                <a16:creationId xmlns:a16="http://schemas.microsoft.com/office/drawing/2014/main" id="{94C3A695-1E4F-4B4B-925B-5E15C2484259}"/>
              </a:ext>
            </a:extLst>
          </p:cNvPr>
          <p:cNvGraphicFramePr>
            <a:graphicFrameLocks noChangeAspect="1"/>
          </p:cNvGraphicFramePr>
          <p:nvPr/>
        </p:nvGraphicFramePr>
        <p:xfrm>
          <a:off x="4224339" y="2349500"/>
          <a:ext cx="2547937" cy="719138"/>
        </p:xfrm>
        <a:graphic>
          <a:graphicData uri="http://schemas.openxmlformats.org/presentationml/2006/ole">
            <mc:AlternateContent xmlns:mc="http://schemas.openxmlformats.org/markup-compatibility/2006">
              <mc:Choice xmlns:v="urn:schemas-microsoft-com:vml" Requires="v">
                <p:oleObj name="Equation" r:id="rId6" imgW="1168400" imgH="330200" progId="Equation.DSMT4">
                  <p:embed/>
                </p:oleObj>
              </mc:Choice>
              <mc:Fallback>
                <p:oleObj name="Equation" r:id="rId6" imgW="1168400" imgH="330200" progId="Equation.DSMT4">
                  <p:embed/>
                  <p:pic>
                    <p:nvPicPr>
                      <p:cNvPr id="5123" name="Object 3">
                        <a:extLst>
                          <a:ext uri="{FF2B5EF4-FFF2-40B4-BE49-F238E27FC236}">
                            <a16:creationId xmlns:a16="http://schemas.microsoft.com/office/drawing/2014/main" id="{94C3A695-1E4F-4B4B-925B-5E15C248425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4339" y="2349500"/>
                        <a:ext cx="2547937" cy="719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4" name="Object 4">
            <a:extLst>
              <a:ext uri="{FF2B5EF4-FFF2-40B4-BE49-F238E27FC236}">
                <a16:creationId xmlns:a16="http://schemas.microsoft.com/office/drawing/2014/main" id="{DF486190-8BB7-4EE0-9336-9B0A771888C5}"/>
              </a:ext>
            </a:extLst>
          </p:cNvPr>
          <p:cNvGraphicFramePr>
            <a:graphicFrameLocks noChangeAspect="1"/>
          </p:cNvGraphicFramePr>
          <p:nvPr/>
        </p:nvGraphicFramePr>
        <p:xfrm>
          <a:off x="4224338" y="3538539"/>
          <a:ext cx="1828800" cy="720725"/>
        </p:xfrm>
        <a:graphic>
          <a:graphicData uri="http://schemas.openxmlformats.org/presentationml/2006/ole">
            <mc:AlternateContent xmlns:mc="http://schemas.openxmlformats.org/markup-compatibility/2006">
              <mc:Choice xmlns:v="urn:schemas-microsoft-com:vml" Requires="v">
                <p:oleObj name="Equation" r:id="rId8" imgW="838200" imgH="330200" progId="Equation.DSMT4">
                  <p:embed/>
                </p:oleObj>
              </mc:Choice>
              <mc:Fallback>
                <p:oleObj name="Equation" r:id="rId8" imgW="838200" imgH="330200" progId="Equation.DSMT4">
                  <p:embed/>
                  <p:pic>
                    <p:nvPicPr>
                      <p:cNvPr id="5124" name="Object 4">
                        <a:extLst>
                          <a:ext uri="{FF2B5EF4-FFF2-40B4-BE49-F238E27FC236}">
                            <a16:creationId xmlns:a16="http://schemas.microsoft.com/office/drawing/2014/main" id="{DF486190-8BB7-4EE0-9336-9B0A771888C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24338" y="3538539"/>
                        <a:ext cx="1828800"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5" name="Object 5">
            <a:extLst>
              <a:ext uri="{FF2B5EF4-FFF2-40B4-BE49-F238E27FC236}">
                <a16:creationId xmlns:a16="http://schemas.microsoft.com/office/drawing/2014/main" id="{7B60A8C0-A93E-440E-8900-4008BDD57FCC}"/>
              </a:ext>
            </a:extLst>
          </p:cNvPr>
          <p:cNvGraphicFramePr>
            <a:graphicFrameLocks noChangeAspect="1"/>
          </p:cNvGraphicFramePr>
          <p:nvPr/>
        </p:nvGraphicFramePr>
        <p:xfrm>
          <a:off x="5973764" y="3213100"/>
          <a:ext cx="2714625" cy="1335088"/>
        </p:xfrm>
        <a:graphic>
          <a:graphicData uri="http://schemas.openxmlformats.org/presentationml/2006/ole">
            <mc:AlternateContent xmlns:mc="http://schemas.openxmlformats.org/markup-compatibility/2006">
              <mc:Choice xmlns:v="urn:schemas-microsoft-com:vml" Requires="v">
                <p:oleObj name="Equation" r:id="rId10" imgW="1028700" imgH="508000" progId="Equation.DSMT4">
                  <p:embed/>
                </p:oleObj>
              </mc:Choice>
              <mc:Fallback>
                <p:oleObj name="Equation" r:id="rId10" imgW="1028700" imgH="508000" progId="Equation.DSMT4">
                  <p:embed/>
                  <p:pic>
                    <p:nvPicPr>
                      <p:cNvPr id="5125" name="Object 5">
                        <a:extLst>
                          <a:ext uri="{FF2B5EF4-FFF2-40B4-BE49-F238E27FC236}">
                            <a16:creationId xmlns:a16="http://schemas.microsoft.com/office/drawing/2014/main" id="{7B60A8C0-A93E-440E-8900-4008BDD57FC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73764" y="3213100"/>
                        <a:ext cx="2714625" cy="1335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127">
                                            <p:txEl>
                                              <p:pRg st="0" end="0"/>
                                            </p:txEl>
                                          </p:spTgt>
                                        </p:tgtEl>
                                        <p:attrNameLst>
                                          <p:attrName>style.visibility</p:attrName>
                                        </p:attrNameLst>
                                      </p:cBhvr>
                                      <p:to>
                                        <p:strVal val="visible"/>
                                      </p:to>
                                    </p:set>
                                    <p:animEffect transition="in" filter="blinds(horizontal)">
                                      <p:cBhvr>
                                        <p:cTn id="7" dur="500"/>
                                        <p:tgtEl>
                                          <p:spTgt spid="51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123"/>
                                        </p:tgtEl>
                                        <p:attrNameLst>
                                          <p:attrName>style.visibility</p:attrName>
                                        </p:attrNameLst>
                                      </p:cBhvr>
                                      <p:to>
                                        <p:strVal val="visible"/>
                                      </p:to>
                                    </p:set>
                                    <p:animEffect transition="in" filter="blinds(horizontal)">
                                      <p:cBhvr>
                                        <p:cTn id="12" dur="500"/>
                                        <p:tgtEl>
                                          <p:spTgt spid="512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124"/>
                                        </p:tgtEl>
                                        <p:attrNameLst>
                                          <p:attrName>style.visibility</p:attrName>
                                        </p:attrNameLst>
                                      </p:cBhvr>
                                      <p:to>
                                        <p:strVal val="visible"/>
                                      </p:to>
                                    </p:set>
                                    <p:animEffect transition="in" filter="blinds(horizontal)">
                                      <p:cBhvr>
                                        <p:cTn id="17" dur="500"/>
                                        <p:tgtEl>
                                          <p:spTgt spid="512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5125"/>
                                        </p:tgtEl>
                                        <p:attrNameLst>
                                          <p:attrName>style.visibility</p:attrName>
                                        </p:attrNameLst>
                                      </p:cBhvr>
                                      <p:to>
                                        <p:strVal val="visible"/>
                                      </p:to>
                                    </p:set>
                                    <p:animEffect transition="in" filter="blinds(horizontal)">
                                      <p:cBhvr>
                                        <p:cTn id="22" dur="500"/>
                                        <p:tgtEl>
                                          <p:spTgt spid="512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5127">
                                            <p:txEl>
                                              <p:pRg st="11" end="11"/>
                                            </p:txEl>
                                          </p:spTgt>
                                        </p:tgtEl>
                                        <p:attrNameLst>
                                          <p:attrName>style.visibility</p:attrName>
                                        </p:attrNameLst>
                                      </p:cBhvr>
                                      <p:to>
                                        <p:strVal val="visible"/>
                                      </p:to>
                                    </p:set>
                                    <p:animEffect transition="in" filter="blinds(horizontal)">
                                      <p:cBhvr>
                                        <p:cTn id="27" dur="500"/>
                                        <p:tgtEl>
                                          <p:spTgt spid="5127">
                                            <p:txEl>
                                              <p:pRg st="11" end="11"/>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5122"/>
                                        </p:tgtEl>
                                        <p:attrNameLst>
                                          <p:attrName>style.visibility</p:attrName>
                                        </p:attrNameLst>
                                      </p:cBhvr>
                                      <p:to>
                                        <p:strVal val="visible"/>
                                      </p:to>
                                    </p:set>
                                    <p:animEffect transition="in" filter="blinds(horizontal)">
                                      <p:cBhvr>
                                        <p:cTn id="30"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8434" name="Content Placeholder 2">
                <a:extLst>
                  <a:ext uri="{FF2B5EF4-FFF2-40B4-BE49-F238E27FC236}">
                    <a16:creationId xmlns:a16="http://schemas.microsoft.com/office/drawing/2014/main" id="{FC9F6CCE-0BCF-4CB5-8068-9DB89B17729B}"/>
                  </a:ext>
                </a:extLst>
              </p:cNvPr>
              <p:cNvSpPr>
                <a:spLocks noGrp="1"/>
              </p:cNvSpPr>
              <p:nvPr>
                <p:ph sz="quarter" idx="1"/>
              </p:nvPr>
            </p:nvSpPr>
            <p:spPr>
              <a:xfrm>
                <a:off x="325119" y="133351"/>
                <a:ext cx="11297675" cy="6608972"/>
              </a:xfrm>
            </p:spPr>
            <p:txBody>
              <a:bodyPr/>
              <a:lstStyle/>
              <a:p>
                <a:pPr eaLnBrk="1" hangingPunct="1">
                  <a:buFont typeface="Wingdings" panose="05000000000000000000" pitchFamily="2" charset="2"/>
                  <a:buNone/>
                </a:pPr>
                <a:r>
                  <a:rPr lang="en-CA" altLang="en-US" sz="2200" dirty="0"/>
                  <a:t>Ex: Drug Testing in Schools: In 2002 the supreme court ruled that schools could require random drug testing of students participating in competitive sports.  Does drug testing reduce use of illegal drugs?  In a random sample of 135 students from schools that enforced drug testing, 7 students said that they used.  In a random sample of 141 students from schools that did not enforce drug testing, 27 said that they used.  </a:t>
                </a:r>
                <a:br>
                  <a:rPr lang="en-CA" altLang="en-US" sz="2200" dirty="0"/>
                </a:br>
                <a:endParaRPr lang="en-CA" altLang="en-US" sz="2200" dirty="0"/>
              </a:p>
              <a:p>
                <a:pPr eaLnBrk="1" hangingPunct="1">
                  <a:buNone/>
                </a:pPr>
                <a:r>
                  <a:rPr lang="en-CA" altLang="en-US" sz="2200" dirty="0"/>
                  <a:t>a) What proportion of the students from schools that enforced drug testing used drugs?  What proportion of students from schools that did not enforce drug testing used drugs?  Find </a:t>
                </a:r>
                <a14:m>
                  <m:oMath xmlns:m="http://schemas.openxmlformats.org/officeDocument/2006/math">
                    <m:acc>
                      <m:accPr>
                        <m:chr m:val="̂"/>
                        <m:ctrlPr>
                          <a:rPr lang="en-CA" altLang="en-US" sz="2200" i="1" dirty="0" smtClean="0">
                            <a:latin typeface="Cambria Math" panose="02040503050406030204" pitchFamily="18" charset="0"/>
                          </a:rPr>
                        </m:ctrlPr>
                      </m:accPr>
                      <m:e>
                        <m:r>
                          <a:rPr lang="en-US" altLang="en-US" sz="2200" b="0" i="1" dirty="0" smtClean="0">
                            <a:latin typeface="Cambria Math" panose="02040503050406030204" pitchFamily="18" charset="0"/>
                          </a:rPr>
                          <m:t>𝑝</m:t>
                        </m:r>
                      </m:e>
                    </m:acc>
                    <m:r>
                      <a:rPr lang="en-CA" altLang="en-US" sz="2200" i="1" baseline="-25000" dirty="0" smtClean="0">
                        <a:latin typeface="Cambria Math" panose="02040503050406030204" pitchFamily="18" charset="0"/>
                      </a:rPr>
                      <m:t>1</m:t>
                    </m:r>
                    <m:r>
                      <a:rPr lang="en-CA" altLang="en-US" sz="2200" i="1" dirty="0" smtClean="0">
                        <a:latin typeface="Cambria Math" panose="02040503050406030204" pitchFamily="18" charset="0"/>
                      </a:rPr>
                      <m:t> </m:t>
                    </m:r>
                    <m:r>
                      <a:rPr lang="en-CA" altLang="en-US" sz="2200" i="1" dirty="0" smtClean="0">
                        <a:latin typeface="Cambria Math" panose="02040503050406030204" pitchFamily="18" charset="0"/>
                      </a:rPr>
                      <m:t>𝑎𝑛𝑑</m:t>
                    </m:r>
                    <m:r>
                      <a:rPr lang="en-US" altLang="en-US" sz="2200" b="0" i="1" dirty="0" smtClean="0">
                        <a:latin typeface="Cambria Math" panose="02040503050406030204" pitchFamily="18" charset="0"/>
                      </a:rPr>
                      <m:t> </m:t>
                    </m:r>
                    <m:acc>
                      <m:accPr>
                        <m:chr m:val="̂"/>
                        <m:ctrlPr>
                          <a:rPr lang="en-CA" altLang="en-US" sz="2200" i="1" dirty="0">
                            <a:latin typeface="Cambria Math" panose="02040503050406030204" pitchFamily="18" charset="0"/>
                          </a:rPr>
                        </m:ctrlPr>
                      </m:accPr>
                      <m:e>
                        <m:r>
                          <a:rPr lang="en-US" altLang="en-US" sz="2200" i="1" dirty="0">
                            <a:latin typeface="Cambria Math" panose="02040503050406030204" pitchFamily="18" charset="0"/>
                          </a:rPr>
                          <m:t>𝑝</m:t>
                        </m:r>
                      </m:e>
                    </m:acc>
                    <m:r>
                      <a:rPr lang="en-CA" altLang="en-US" sz="2200" i="1" baseline="-25000" dirty="0" smtClean="0">
                        <a:latin typeface="Cambria Math" panose="02040503050406030204" pitchFamily="18" charset="0"/>
                      </a:rPr>
                      <m:t>2</m:t>
                    </m:r>
                  </m:oMath>
                </a14:m>
                <a:br>
                  <a:rPr lang="en-CA" altLang="en-US" sz="2200" dirty="0"/>
                </a:br>
                <a:endParaRPr lang="en-CA" altLang="en-US" sz="2200" dirty="0"/>
              </a:p>
              <a:p>
                <a:pPr eaLnBrk="1" hangingPunct="1">
                  <a:buFont typeface="Wingdings" panose="05000000000000000000" pitchFamily="2" charset="2"/>
                  <a:buNone/>
                </a:pPr>
                <a:r>
                  <a:rPr lang="en-CA" altLang="en-US" sz="2200" dirty="0"/>
                  <a:t>b) Construct and interpret a 95% confidence interval for the difference in proportion of drug use between schools that perform drug tests and schools that don’t. Make sure that all conditions are met to create a C.I.  Interpret your results</a:t>
                </a:r>
                <a:br>
                  <a:rPr lang="en-CA" altLang="en-US" sz="2200" dirty="0"/>
                </a:br>
                <a:endParaRPr lang="en-CA" altLang="en-US" sz="2200" dirty="0"/>
              </a:p>
              <a:p>
                <a:pPr eaLnBrk="1" hangingPunct="1">
                  <a:buFont typeface="Wingdings" panose="05000000000000000000" pitchFamily="2" charset="2"/>
                  <a:buNone/>
                </a:pPr>
                <a:r>
                  <a:rPr lang="en-CA" altLang="en-US" sz="2200" dirty="0"/>
                  <a:t>c) Does this study show that performing drug tests help deter student athletes from using drugs.  Perform a test with a 5% significance level on your results. Make sure to state your hypothesis in context</a:t>
                </a:r>
              </a:p>
            </p:txBody>
          </p:sp>
        </mc:Choice>
        <mc:Fallback xmlns="">
          <p:sp>
            <p:nvSpPr>
              <p:cNvPr id="18434" name="Content Placeholder 2">
                <a:extLst>
                  <a:ext uri="{FF2B5EF4-FFF2-40B4-BE49-F238E27FC236}">
                    <a16:creationId xmlns:a16="http://schemas.microsoft.com/office/drawing/2014/main" id="{FC9F6CCE-0BCF-4CB5-8068-9DB89B17729B}"/>
                  </a:ext>
                </a:extLst>
              </p:cNvPr>
              <p:cNvSpPr>
                <a:spLocks noGrp="1" noRot="1" noChangeAspect="1" noMove="1" noResize="1" noEditPoints="1" noAdjustHandles="1" noChangeArrowheads="1" noChangeShapeType="1" noTextEdit="1"/>
              </p:cNvSpPr>
              <p:nvPr>
                <p:ph sz="quarter" idx="1"/>
              </p:nvPr>
            </p:nvSpPr>
            <p:spPr>
              <a:xfrm>
                <a:off x="325119" y="133351"/>
                <a:ext cx="11297675" cy="6608972"/>
              </a:xfrm>
              <a:blipFill>
                <a:blip r:embed="rId4"/>
                <a:stretch>
                  <a:fillRect l="-701" t="-646" r="-863"/>
                </a:stretch>
              </a:blipFill>
            </p:spPr>
            <p:txBody>
              <a:bodyPr/>
              <a:lstStyle/>
              <a:p>
                <a:r>
                  <a:rPr lang="en-US">
                    <a:noFill/>
                  </a:rPr>
                  <a:t> </a:t>
                </a:r>
              </a:p>
            </p:txBody>
          </p:sp>
        </mc:Fallback>
      </mc:AlternateContent>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A91A83-A03F-4F9E-AADE-38551E32DE2F}"/>
              </a:ext>
            </a:extLst>
          </p:cNvPr>
          <p:cNvSpPr>
            <a:spLocks noGrp="1"/>
          </p:cNvSpPr>
          <p:nvPr>
            <p:ph sz="quarter" idx="1"/>
          </p:nvPr>
        </p:nvSpPr>
        <p:spPr>
          <a:xfrm>
            <a:off x="355601" y="260350"/>
            <a:ext cx="10061576" cy="2592388"/>
          </a:xfrm>
        </p:spPr>
        <p:txBody>
          <a:bodyPr>
            <a:normAutofit/>
          </a:bodyPr>
          <a:lstStyle/>
          <a:p>
            <a:pPr marL="274320" indent="-274320" eaLnBrk="1" fontAlgn="auto" hangingPunct="1">
              <a:spcAft>
                <a:spcPts val="0"/>
              </a:spcAft>
              <a:buNone/>
              <a:defRPr/>
            </a:pPr>
            <a:r>
              <a:rPr lang="en-CA" sz="2200" dirty="0"/>
              <a:t>a) Let “A” be the population of schools that enforced drug testing</a:t>
            </a:r>
          </a:p>
          <a:p>
            <a:pPr marL="274320" indent="-274320" eaLnBrk="1" fontAlgn="auto" hangingPunct="1">
              <a:spcAft>
                <a:spcPts val="0"/>
              </a:spcAft>
              <a:buNone/>
              <a:defRPr/>
            </a:pPr>
            <a:r>
              <a:rPr lang="en-CA" sz="2200" dirty="0"/>
              <a:t>Let “</a:t>
            </a:r>
            <a:r>
              <a:rPr lang="en-CA" sz="2200" dirty="0" err="1"/>
              <a:t>p</a:t>
            </a:r>
            <a:r>
              <a:rPr lang="en-CA" sz="2200" baseline="-25000" dirty="0" err="1"/>
              <a:t>A</a:t>
            </a:r>
            <a:r>
              <a:rPr lang="en-CA" sz="2200" dirty="0"/>
              <a:t>” be the true proportion of students that use drugs from schools that enforced drug testing</a:t>
            </a:r>
          </a:p>
          <a:p>
            <a:pPr marL="274320" indent="-274320" eaLnBrk="1" fontAlgn="auto" hangingPunct="1">
              <a:spcAft>
                <a:spcPts val="0"/>
              </a:spcAft>
              <a:buNone/>
              <a:defRPr/>
            </a:pPr>
            <a:r>
              <a:rPr lang="en-CA" sz="2200" dirty="0"/>
              <a:t>Let “B” be the population of schools that did not enforce drug testing</a:t>
            </a:r>
          </a:p>
          <a:p>
            <a:pPr marL="274320" indent="-274320" eaLnBrk="1" fontAlgn="auto" hangingPunct="1">
              <a:spcAft>
                <a:spcPts val="0"/>
              </a:spcAft>
              <a:buNone/>
              <a:defRPr/>
            </a:pPr>
            <a:r>
              <a:rPr lang="en-CA" sz="2200" dirty="0"/>
              <a:t>Let “</a:t>
            </a:r>
            <a:r>
              <a:rPr lang="en-CA" sz="2200" dirty="0" err="1"/>
              <a:t>p</a:t>
            </a:r>
            <a:r>
              <a:rPr lang="en-CA" sz="2200" baseline="-25000" dirty="0" err="1"/>
              <a:t>B</a:t>
            </a:r>
            <a:r>
              <a:rPr lang="en-CA" sz="2200" dirty="0"/>
              <a:t>” be the true proportion of students that use drugs from schools that did not enforce drug testing</a:t>
            </a:r>
          </a:p>
          <a:p>
            <a:pPr marL="274320" indent="-274320" eaLnBrk="1" fontAlgn="auto" hangingPunct="1">
              <a:spcAft>
                <a:spcPts val="0"/>
              </a:spcAft>
              <a:buNone/>
              <a:defRPr/>
            </a:pPr>
            <a:endParaRPr lang="en-CA" sz="2200" dirty="0"/>
          </a:p>
        </p:txBody>
      </p:sp>
      <p:graphicFrame>
        <p:nvGraphicFramePr>
          <p:cNvPr id="6146" name="Object 2">
            <a:extLst>
              <a:ext uri="{FF2B5EF4-FFF2-40B4-BE49-F238E27FC236}">
                <a16:creationId xmlns:a16="http://schemas.microsoft.com/office/drawing/2014/main" id="{76670953-D48C-4077-B539-84D238B79960}"/>
              </a:ext>
            </a:extLst>
          </p:cNvPr>
          <p:cNvGraphicFramePr>
            <a:graphicFrameLocks noChangeAspect="1"/>
          </p:cNvGraphicFramePr>
          <p:nvPr/>
        </p:nvGraphicFramePr>
        <p:xfrm>
          <a:off x="5880100" y="2636838"/>
          <a:ext cx="1239838" cy="800100"/>
        </p:xfrm>
        <a:graphic>
          <a:graphicData uri="http://schemas.openxmlformats.org/presentationml/2006/ole">
            <mc:AlternateContent xmlns:mc="http://schemas.openxmlformats.org/markup-compatibility/2006">
              <mc:Choice xmlns:v="urn:schemas-microsoft-com:vml" Requires="v">
                <p:oleObj name="Equation" r:id="rId4" imgW="609336" imgH="393529" progId="Equation.DSMT4">
                  <p:embed/>
                </p:oleObj>
              </mc:Choice>
              <mc:Fallback>
                <p:oleObj name="Equation" r:id="rId4" imgW="609336" imgH="393529" progId="Equation.DSMT4">
                  <p:embed/>
                  <p:pic>
                    <p:nvPicPr>
                      <p:cNvPr id="6146" name="Object 2">
                        <a:extLst>
                          <a:ext uri="{FF2B5EF4-FFF2-40B4-BE49-F238E27FC236}">
                            <a16:creationId xmlns:a16="http://schemas.microsoft.com/office/drawing/2014/main" id="{76670953-D48C-4077-B539-84D238B799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0100" y="2636838"/>
                        <a:ext cx="1239838"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47" name="Object 3">
            <a:extLst>
              <a:ext uri="{FF2B5EF4-FFF2-40B4-BE49-F238E27FC236}">
                <a16:creationId xmlns:a16="http://schemas.microsoft.com/office/drawing/2014/main" id="{A2DF5CFC-AF2F-4934-AA26-03FA338E3D2E}"/>
              </a:ext>
            </a:extLst>
          </p:cNvPr>
          <p:cNvGraphicFramePr>
            <a:graphicFrameLocks noChangeAspect="1"/>
          </p:cNvGraphicFramePr>
          <p:nvPr/>
        </p:nvGraphicFramePr>
        <p:xfrm>
          <a:off x="5907088" y="3565525"/>
          <a:ext cx="1212850" cy="800100"/>
        </p:xfrm>
        <a:graphic>
          <a:graphicData uri="http://schemas.openxmlformats.org/presentationml/2006/ole">
            <mc:AlternateContent xmlns:mc="http://schemas.openxmlformats.org/markup-compatibility/2006">
              <mc:Choice xmlns:v="urn:schemas-microsoft-com:vml" Requires="v">
                <p:oleObj name="Equation" r:id="rId6" imgW="596641" imgH="393529" progId="Equation.DSMT4">
                  <p:embed/>
                </p:oleObj>
              </mc:Choice>
              <mc:Fallback>
                <p:oleObj name="Equation" r:id="rId6" imgW="596641" imgH="393529" progId="Equation.DSMT4">
                  <p:embed/>
                  <p:pic>
                    <p:nvPicPr>
                      <p:cNvPr id="6147" name="Object 3">
                        <a:extLst>
                          <a:ext uri="{FF2B5EF4-FFF2-40B4-BE49-F238E27FC236}">
                            <a16:creationId xmlns:a16="http://schemas.microsoft.com/office/drawing/2014/main" id="{A2DF5CFC-AF2F-4934-AA26-03FA338E3D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07088" y="3565525"/>
                        <a:ext cx="121285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48" name="Object 4">
            <a:extLst>
              <a:ext uri="{FF2B5EF4-FFF2-40B4-BE49-F238E27FC236}">
                <a16:creationId xmlns:a16="http://schemas.microsoft.com/office/drawing/2014/main" id="{0406791E-B9DF-4AB4-97F5-1471801B0C7F}"/>
              </a:ext>
            </a:extLst>
          </p:cNvPr>
          <p:cNvGraphicFramePr>
            <a:graphicFrameLocks noChangeAspect="1"/>
          </p:cNvGraphicFramePr>
          <p:nvPr/>
        </p:nvGraphicFramePr>
        <p:xfrm>
          <a:off x="7191376" y="2852738"/>
          <a:ext cx="1343025" cy="361950"/>
        </p:xfrm>
        <a:graphic>
          <a:graphicData uri="http://schemas.openxmlformats.org/presentationml/2006/ole">
            <mc:AlternateContent xmlns:mc="http://schemas.openxmlformats.org/markup-compatibility/2006">
              <mc:Choice xmlns:v="urn:schemas-microsoft-com:vml" Requires="v">
                <p:oleObj name="Equation" r:id="rId8" imgW="660113" imgH="177723" progId="Equation.DSMT4">
                  <p:embed/>
                </p:oleObj>
              </mc:Choice>
              <mc:Fallback>
                <p:oleObj name="Equation" r:id="rId8" imgW="660113" imgH="177723" progId="Equation.DSMT4">
                  <p:embed/>
                  <p:pic>
                    <p:nvPicPr>
                      <p:cNvPr id="6148" name="Object 4">
                        <a:extLst>
                          <a:ext uri="{FF2B5EF4-FFF2-40B4-BE49-F238E27FC236}">
                            <a16:creationId xmlns:a16="http://schemas.microsoft.com/office/drawing/2014/main" id="{0406791E-B9DF-4AB4-97F5-1471801B0C7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91376" y="2852738"/>
                        <a:ext cx="1343025"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49" name="Object 5">
            <a:extLst>
              <a:ext uri="{FF2B5EF4-FFF2-40B4-BE49-F238E27FC236}">
                <a16:creationId xmlns:a16="http://schemas.microsoft.com/office/drawing/2014/main" id="{6E538B32-BF02-49EC-9F4D-273B4AD051C2}"/>
              </a:ext>
            </a:extLst>
          </p:cNvPr>
          <p:cNvGraphicFramePr>
            <a:graphicFrameLocks noChangeAspect="1"/>
          </p:cNvGraphicFramePr>
          <p:nvPr/>
        </p:nvGraphicFramePr>
        <p:xfrm>
          <a:off x="7191376" y="3779838"/>
          <a:ext cx="1497013" cy="361950"/>
        </p:xfrm>
        <a:graphic>
          <a:graphicData uri="http://schemas.openxmlformats.org/presentationml/2006/ole">
            <mc:AlternateContent xmlns:mc="http://schemas.openxmlformats.org/markup-compatibility/2006">
              <mc:Choice xmlns:v="urn:schemas-microsoft-com:vml" Requires="v">
                <p:oleObj name="Equation" r:id="rId10" imgW="736280" imgH="177723" progId="Equation.DSMT4">
                  <p:embed/>
                </p:oleObj>
              </mc:Choice>
              <mc:Fallback>
                <p:oleObj name="Equation" r:id="rId10" imgW="736280" imgH="177723" progId="Equation.DSMT4">
                  <p:embed/>
                  <p:pic>
                    <p:nvPicPr>
                      <p:cNvPr id="6149" name="Object 5">
                        <a:extLst>
                          <a:ext uri="{FF2B5EF4-FFF2-40B4-BE49-F238E27FC236}">
                            <a16:creationId xmlns:a16="http://schemas.microsoft.com/office/drawing/2014/main" id="{6E538B32-BF02-49EC-9F4D-273B4AD051C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91376" y="3779838"/>
                        <a:ext cx="1497013"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51" name="Content Placeholder 2">
            <a:extLst>
              <a:ext uri="{FF2B5EF4-FFF2-40B4-BE49-F238E27FC236}">
                <a16:creationId xmlns:a16="http://schemas.microsoft.com/office/drawing/2014/main" id="{422C0B85-0D91-4BE8-A7AB-DBA6A07B897C}"/>
              </a:ext>
            </a:extLst>
          </p:cNvPr>
          <p:cNvSpPr txBox="1">
            <a:spLocks/>
          </p:cNvSpPr>
          <p:nvPr/>
        </p:nvSpPr>
        <p:spPr bwMode="auto">
          <a:xfrm>
            <a:off x="345441" y="4645025"/>
            <a:ext cx="9970136"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buFontTx/>
              <a:buNone/>
            </a:pPr>
            <a:r>
              <a:rPr lang="en-CA" altLang="en-US" sz="2200" dirty="0"/>
              <a:t>b) We want to create a confidence interval to estimate the true difference in population proportion between </a:t>
            </a:r>
            <a:r>
              <a:rPr lang="en-CA" altLang="en-US" sz="2200" dirty="0" err="1"/>
              <a:t>p</a:t>
            </a:r>
            <a:r>
              <a:rPr lang="en-CA" altLang="en-US" sz="2200" baseline="-25000" dirty="0" err="1"/>
              <a:t>A</a:t>
            </a:r>
            <a:r>
              <a:rPr lang="en-CA" altLang="en-US" sz="2200" dirty="0"/>
              <a:t> and </a:t>
            </a:r>
            <a:r>
              <a:rPr lang="en-CA" altLang="en-US" sz="2200" dirty="0" err="1"/>
              <a:t>p</a:t>
            </a:r>
            <a:r>
              <a:rPr lang="en-CA" altLang="en-US" sz="2200" baseline="-25000" dirty="0" err="1"/>
              <a:t>B</a:t>
            </a:r>
            <a:r>
              <a:rPr lang="en-CA" altLang="en-US" sz="2200" baseline="-25000" dirty="0"/>
              <a:t>.</a:t>
            </a:r>
            <a:r>
              <a:rPr lang="en-CA" altLang="en-US" sz="2200" dirty="0"/>
              <a:t> The parameter of interest will be:    </a:t>
            </a:r>
            <a:r>
              <a:rPr lang="en-CA" altLang="en-US" sz="2200" dirty="0" err="1"/>
              <a:t>p</a:t>
            </a:r>
            <a:r>
              <a:rPr lang="en-CA" altLang="en-US" sz="2200" baseline="-25000" dirty="0" err="1"/>
              <a:t>A</a:t>
            </a:r>
            <a:r>
              <a:rPr lang="en-CA" altLang="en-US" sz="2200" dirty="0"/>
              <a:t> – </a:t>
            </a:r>
            <a:r>
              <a:rPr lang="en-CA" altLang="en-US" sz="2200" dirty="0" err="1"/>
              <a:t>p</a:t>
            </a:r>
            <a:r>
              <a:rPr lang="en-CA" altLang="en-US" sz="2200" baseline="-25000" dirty="0" err="1"/>
              <a:t>B</a:t>
            </a:r>
            <a:r>
              <a:rPr lang="en-CA" altLang="en-US" sz="2200" baseline="-25000" dirty="0"/>
              <a:t> </a:t>
            </a:r>
            <a:endParaRPr lang="en-CA" altLang="en-US" sz="2200" dirty="0"/>
          </a:p>
        </p:txBody>
      </p:sp>
      <p:sp>
        <p:nvSpPr>
          <p:cNvPr id="6152" name="TextBox 8">
            <a:extLst>
              <a:ext uri="{FF2B5EF4-FFF2-40B4-BE49-F238E27FC236}">
                <a16:creationId xmlns:a16="http://schemas.microsoft.com/office/drawing/2014/main" id="{23B39F76-A3ED-4DB9-B2BC-02B704876488}"/>
              </a:ext>
            </a:extLst>
          </p:cNvPr>
          <p:cNvSpPr txBox="1">
            <a:spLocks noChangeArrowheads="1"/>
          </p:cNvSpPr>
          <p:nvPr/>
        </p:nvSpPr>
        <p:spPr bwMode="auto">
          <a:xfrm>
            <a:off x="1860550" y="3357563"/>
            <a:ext cx="38750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200">
                <a:solidFill>
                  <a:srgbClr val="FF0000"/>
                </a:solidFill>
              </a:rPr>
              <a:t>Sample Proportions P</a:t>
            </a:r>
            <a:r>
              <a:rPr lang="en-CA" altLang="en-US" sz="2200" baseline="-25000">
                <a:solidFill>
                  <a:srgbClr val="FF0000"/>
                </a:solidFill>
              </a:rPr>
              <a:t>A</a:t>
            </a:r>
            <a:r>
              <a:rPr lang="en-CA" altLang="en-US" sz="2200">
                <a:solidFill>
                  <a:srgbClr val="FF0000"/>
                </a:solidFill>
              </a:rPr>
              <a:t> &amp; P</a:t>
            </a:r>
            <a:r>
              <a:rPr lang="en-CA" altLang="en-US" sz="2200" baseline="-25000">
                <a:solidFill>
                  <a:srgbClr val="FF0000"/>
                </a:solidFill>
              </a:rPr>
              <a:t>B</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152"/>
                                        </p:tgtEl>
                                        <p:attrNameLst>
                                          <p:attrName>style.visibility</p:attrName>
                                        </p:attrNameLst>
                                      </p:cBhvr>
                                      <p:to>
                                        <p:strVal val="visible"/>
                                      </p:to>
                                    </p:set>
                                    <p:animEffect transition="in" filter="blinds(horizontal)">
                                      <p:cBhvr>
                                        <p:cTn id="27" dur="500"/>
                                        <p:tgtEl>
                                          <p:spTgt spid="615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6146"/>
                                        </p:tgtEl>
                                        <p:attrNameLst>
                                          <p:attrName>style.visibility</p:attrName>
                                        </p:attrNameLst>
                                      </p:cBhvr>
                                      <p:to>
                                        <p:strVal val="visible"/>
                                      </p:to>
                                    </p:set>
                                    <p:animEffect transition="in" filter="blinds(horizontal)">
                                      <p:cBhvr>
                                        <p:cTn id="32" dur="500"/>
                                        <p:tgtEl>
                                          <p:spTgt spid="614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6148"/>
                                        </p:tgtEl>
                                        <p:attrNameLst>
                                          <p:attrName>style.visibility</p:attrName>
                                        </p:attrNameLst>
                                      </p:cBhvr>
                                      <p:to>
                                        <p:strVal val="visible"/>
                                      </p:to>
                                    </p:set>
                                    <p:animEffect transition="in" filter="blinds(horizontal)">
                                      <p:cBhvr>
                                        <p:cTn id="37" dur="500"/>
                                        <p:tgtEl>
                                          <p:spTgt spid="614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6147"/>
                                        </p:tgtEl>
                                        <p:attrNameLst>
                                          <p:attrName>style.visibility</p:attrName>
                                        </p:attrNameLst>
                                      </p:cBhvr>
                                      <p:to>
                                        <p:strVal val="visible"/>
                                      </p:to>
                                    </p:set>
                                    <p:animEffect transition="in" filter="blinds(horizontal)">
                                      <p:cBhvr>
                                        <p:cTn id="42" dur="500"/>
                                        <p:tgtEl>
                                          <p:spTgt spid="614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6149"/>
                                        </p:tgtEl>
                                        <p:attrNameLst>
                                          <p:attrName>style.visibility</p:attrName>
                                        </p:attrNameLst>
                                      </p:cBhvr>
                                      <p:to>
                                        <p:strVal val="visible"/>
                                      </p:to>
                                    </p:set>
                                    <p:animEffect transition="in" filter="blinds(horizontal)">
                                      <p:cBhvr>
                                        <p:cTn id="47" dur="500"/>
                                        <p:tgtEl>
                                          <p:spTgt spid="614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6151"/>
                                        </p:tgtEl>
                                        <p:attrNameLst>
                                          <p:attrName>style.visibility</p:attrName>
                                        </p:attrNameLst>
                                      </p:cBhvr>
                                      <p:to>
                                        <p:strVal val="visible"/>
                                      </p:to>
                                    </p:set>
                                    <p:animEffect transition="in" filter="blinds(horizontal)">
                                      <p:cBhvr>
                                        <p:cTn id="52" dur="5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p:bldP spid="615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24D7E5-16B7-4B24-8896-9E2727D7F787}"/>
              </a:ext>
            </a:extLst>
          </p:cNvPr>
          <p:cNvSpPr>
            <a:spLocks noGrp="1"/>
          </p:cNvSpPr>
          <p:nvPr>
            <p:ph sz="quarter" idx="1"/>
          </p:nvPr>
        </p:nvSpPr>
        <p:spPr>
          <a:xfrm>
            <a:off x="314960" y="273051"/>
            <a:ext cx="11470640" cy="5775325"/>
          </a:xfrm>
        </p:spPr>
        <p:txBody>
          <a:bodyPr/>
          <a:lstStyle/>
          <a:p>
            <a:pPr eaLnBrk="1" hangingPunct="1">
              <a:buFont typeface="Wingdings" panose="05000000000000000000" pitchFamily="2" charset="2"/>
              <a:buNone/>
            </a:pPr>
            <a:r>
              <a:rPr lang="en-CA" altLang="en-US" sz="2000" dirty="0"/>
              <a:t>Identify the statistical procedures to use and verify the conditions for using them.</a:t>
            </a:r>
          </a:p>
          <a:p>
            <a:pPr eaLnBrk="1" hangingPunct="1">
              <a:buFont typeface="Wingdings" panose="05000000000000000000" pitchFamily="2" charset="2"/>
              <a:buNone/>
            </a:pPr>
            <a:r>
              <a:rPr lang="en-CA" altLang="en-US" sz="2000" dirty="0"/>
              <a:t>Will we use a two-sample proportion z-interval</a:t>
            </a:r>
          </a:p>
          <a:p>
            <a:pPr eaLnBrk="1" hangingPunct="1">
              <a:buFont typeface="Wingdings" panose="05000000000000000000" pitchFamily="2" charset="2"/>
              <a:buNone/>
            </a:pPr>
            <a:r>
              <a:rPr lang="en-CA" altLang="en-US" sz="2000" dirty="0"/>
              <a:t>Conditions: </a:t>
            </a:r>
          </a:p>
          <a:p>
            <a:pPr eaLnBrk="1" hangingPunct="1"/>
            <a:r>
              <a:rPr lang="en-CA" altLang="en-US" sz="2000" b="1" dirty="0"/>
              <a:t>Randomization</a:t>
            </a:r>
            <a:r>
              <a:rPr lang="en-CA" altLang="en-US" sz="2000" dirty="0"/>
              <a:t>: It is stated that both samples are SRS from their respective populations.  </a:t>
            </a:r>
          </a:p>
          <a:p>
            <a:pPr eaLnBrk="1" hangingPunct="1"/>
            <a:r>
              <a:rPr lang="en-CA" altLang="en-US" sz="2000" b="1" dirty="0"/>
              <a:t>Independence</a:t>
            </a:r>
            <a:r>
              <a:rPr lang="en-CA" altLang="en-US" sz="2000" dirty="0"/>
              <a:t>: The two samples and the populations are from separate schools and should independent from one another.  The population size should be more than 10 times the sample size.</a:t>
            </a:r>
          </a:p>
          <a:p>
            <a:pPr eaLnBrk="1" hangingPunct="1"/>
            <a:r>
              <a:rPr lang="en-CA" altLang="en-US" sz="2000" b="1" dirty="0"/>
              <a:t>Normality: </a:t>
            </a:r>
            <a:r>
              <a:rPr lang="en-CA" altLang="en-US" sz="2000" dirty="0"/>
              <a:t>Show the calculations that the conditions are met:</a:t>
            </a:r>
          </a:p>
          <a:p>
            <a:pPr eaLnBrk="1" hangingPunct="1"/>
            <a:endParaRPr lang="en-CA" altLang="en-US" sz="2000" dirty="0"/>
          </a:p>
          <a:p>
            <a:pPr eaLnBrk="1" hangingPunct="1"/>
            <a:endParaRPr lang="en-CA" altLang="en-US" sz="2000" dirty="0"/>
          </a:p>
          <a:p>
            <a:pPr eaLnBrk="1" hangingPunct="1"/>
            <a:endParaRPr lang="en-CA" altLang="en-US" sz="2000" dirty="0"/>
          </a:p>
          <a:p>
            <a:pPr eaLnBrk="1" hangingPunct="1"/>
            <a:endParaRPr lang="en-CA" altLang="en-US" sz="2000" dirty="0"/>
          </a:p>
          <a:p>
            <a:pPr eaLnBrk="1" hangingPunct="1"/>
            <a:r>
              <a:rPr lang="en-CA" altLang="en-US" sz="2000" dirty="0"/>
              <a:t>Under these conditions, the sampling distribution for the difference in population proportions will be approximately Normal.   </a:t>
            </a:r>
          </a:p>
        </p:txBody>
      </p:sp>
      <p:graphicFrame>
        <p:nvGraphicFramePr>
          <p:cNvPr id="7170" name="Object 2">
            <a:extLst>
              <a:ext uri="{FF2B5EF4-FFF2-40B4-BE49-F238E27FC236}">
                <a16:creationId xmlns:a16="http://schemas.microsoft.com/office/drawing/2014/main" id="{0CBF42F4-CB27-4FDB-9725-A0D73160D56E}"/>
              </a:ext>
            </a:extLst>
          </p:cNvPr>
          <p:cNvGraphicFramePr>
            <a:graphicFrameLocks noChangeAspect="1"/>
          </p:cNvGraphicFramePr>
          <p:nvPr>
            <p:extLst>
              <p:ext uri="{D42A27DB-BD31-4B8C-83A1-F6EECF244321}">
                <p14:modId xmlns:p14="http://schemas.microsoft.com/office/powerpoint/2010/main" val="1543056005"/>
              </p:ext>
            </p:extLst>
          </p:nvPr>
        </p:nvGraphicFramePr>
        <p:xfrm>
          <a:off x="1992949" y="3275965"/>
          <a:ext cx="1089025" cy="558800"/>
        </p:xfrm>
        <a:graphic>
          <a:graphicData uri="http://schemas.openxmlformats.org/presentationml/2006/ole">
            <mc:AlternateContent xmlns:mc="http://schemas.openxmlformats.org/markup-compatibility/2006">
              <mc:Choice xmlns:v="urn:schemas-microsoft-com:vml" Requires="v">
                <p:oleObj name="Equation" r:id="rId4" imgW="520474" imgH="266584" progId="Equation.DSMT4">
                  <p:embed/>
                </p:oleObj>
              </mc:Choice>
              <mc:Fallback>
                <p:oleObj name="Equation" r:id="rId4" imgW="520474" imgH="266584" progId="Equation.DSMT4">
                  <p:embed/>
                  <p:pic>
                    <p:nvPicPr>
                      <p:cNvPr id="7170" name="Object 2">
                        <a:extLst>
                          <a:ext uri="{FF2B5EF4-FFF2-40B4-BE49-F238E27FC236}">
                            <a16:creationId xmlns:a16="http://schemas.microsoft.com/office/drawing/2014/main" id="{0CBF42F4-CB27-4FDB-9725-A0D73160D5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2949" y="3275965"/>
                        <a:ext cx="1089025" cy="55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1" name="Object 3">
            <a:extLst>
              <a:ext uri="{FF2B5EF4-FFF2-40B4-BE49-F238E27FC236}">
                <a16:creationId xmlns:a16="http://schemas.microsoft.com/office/drawing/2014/main" id="{D1801C40-4588-47C8-B7AA-51E09C4630D1}"/>
              </a:ext>
            </a:extLst>
          </p:cNvPr>
          <p:cNvGraphicFramePr>
            <a:graphicFrameLocks noChangeAspect="1"/>
          </p:cNvGraphicFramePr>
          <p:nvPr>
            <p:extLst>
              <p:ext uri="{D42A27DB-BD31-4B8C-83A1-F6EECF244321}">
                <p14:modId xmlns:p14="http://schemas.microsoft.com/office/powerpoint/2010/main" val="1962750171"/>
              </p:ext>
            </p:extLst>
          </p:nvPr>
        </p:nvGraphicFramePr>
        <p:xfrm>
          <a:off x="3853499" y="3295015"/>
          <a:ext cx="1062037" cy="558800"/>
        </p:xfrm>
        <a:graphic>
          <a:graphicData uri="http://schemas.openxmlformats.org/presentationml/2006/ole">
            <mc:AlternateContent xmlns:mc="http://schemas.openxmlformats.org/markup-compatibility/2006">
              <mc:Choice xmlns:v="urn:schemas-microsoft-com:vml" Requires="v">
                <p:oleObj name="Equation" r:id="rId6" imgW="507780" imgH="266584" progId="Equation.DSMT4">
                  <p:embed/>
                </p:oleObj>
              </mc:Choice>
              <mc:Fallback>
                <p:oleObj name="Equation" r:id="rId6" imgW="507780" imgH="266584" progId="Equation.DSMT4">
                  <p:embed/>
                  <p:pic>
                    <p:nvPicPr>
                      <p:cNvPr id="7171" name="Object 3">
                        <a:extLst>
                          <a:ext uri="{FF2B5EF4-FFF2-40B4-BE49-F238E27FC236}">
                            <a16:creationId xmlns:a16="http://schemas.microsoft.com/office/drawing/2014/main" id="{D1801C40-4588-47C8-B7AA-51E09C4630D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3499" y="3295015"/>
                        <a:ext cx="1062037" cy="55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2" name="Object 4">
            <a:extLst>
              <a:ext uri="{FF2B5EF4-FFF2-40B4-BE49-F238E27FC236}">
                <a16:creationId xmlns:a16="http://schemas.microsoft.com/office/drawing/2014/main" id="{24F204B3-A07A-4E15-B20C-2C85B72062D5}"/>
              </a:ext>
            </a:extLst>
          </p:cNvPr>
          <p:cNvGraphicFramePr>
            <a:graphicFrameLocks noChangeAspect="1"/>
          </p:cNvGraphicFramePr>
          <p:nvPr>
            <p:extLst>
              <p:ext uri="{D42A27DB-BD31-4B8C-83A1-F6EECF244321}">
                <p14:modId xmlns:p14="http://schemas.microsoft.com/office/powerpoint/2010/main" val="1447228615"/>
              </p:ext>
            </p:extLst>
          </p:nvPr>
        </p:nvGraphicFramePr>
        <p:xfrm>
          <a:off x="5728335" y="3295016"/>
          <a:ext cx="1168400" cy="557213"/>
        </p:xfrm>
        <a:graphic>
          <a:graphicData uri="http://schemas.openxmlformats.org/presentationml/2006/ole">
            <mc:AlternateContent xmlns:mc="http://schemas.openxmlformats.org/markup-compatibility/2006">
              <mc:Choice xmlns:v="urn:schemas-microsoft-com:vml" Requires="v">
                <p:oleObj name="Equation" r:id="rId8" imgW="558558" imgH="266584" progId="Equation.DSMT4">
                  <p:embed/>
                </p:oleObj>
              </mc:Choice>
              <mc:Fallback>
                <p:oleObj name="Equation" r:id="rId8" imgW="558558" imgH="266584" progId="Equation.DSMT4">
                  <p:embed/>
                  <p:pic>
                    <p:nvPicPr>
                      <p:cNvPr id="7172" name="Object 4">
                        <a:extLst>
                          <a:ext uri="{FF2B5EF4-FFF2-40B4-BE49-F238E27FC236}">
                            <a16:creationId xmlns:a16="http://schemas.microsoft.com/office/drawing/2014/main" id="{24F204B3-A07A-4E15-B20C-2C85B72062D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28335" y="3295016"/>
                        <a:ext cx="1168400" cy="557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3" name="Object 5">
            <a:extLst>
              <a:ext uri="{FF2B5EF4-FFF2-40B4-BE49-F238E27FC236}">
                <a16:creationId xmlns:a16="http://schemas.microsoft.com/office/drawing/2014/main" id="{2A4B1088-BE36-4DC2-98EF-13C900A68765}"/>
              </a:ext>
            </a:extLst>
          </p:cNvPr>
          <p:cNvGraphicFramePr>
            <a:graphicFrameLocks noChangeAspect="1"/>
          </p:cNvGraphicFramePr>
          <p:nvPr>
            <p:extLst>
              <p:ext uri="{D42A27DB-BD31-4B8C-83A1-F6EECF244321}">
                <p14:modId xmlns:p14="http://schemas.microsoft.com/office/powerpoint/2010/main" val="3682827191"/>
              </p:ext>
            </p:extLst>
          </p:nvPr>
        </p:nvGraphicFramePr>
        <p:xfrm>
          <a:off x="7766686" y="3295015"/>
          <a:ext cx="1139825" cy="558800"/>
        </p:xfrm>
        <a:graphic>
          <a:graphicData uri="http://schemas.openxmlformats.org/presentationml/2006/ole">
            <mc:AlternateContent xmlns:mc="http://schemas.openxmlformats.org/markup-compatibility/2006">
              <mc:Choice xmlns:v="urn:schemas-microsoft-com:vml" Requires="v">
                <p:oleObj name="Equation" r:id="rId10" imgW="545626" imgH="266469" progId="Equation.DSMT4">
                  <p:embed/>
                </p:oleObj>
              </mc:Choice>
              <mc:Fallback>
                <p:oleObj name="Equation" r:id="rId10" imgW="545626" imgH="266469" progId="Equation.DSMT4">
                  <p:embed/>
                  <p:pic>
                    <p:nvPicPr>
                      <p:cNvPr id="7173" name="Object 5">
                        <a:extLst>
                          <a:ext uri="{FF2B5EF4-FFF2-40B4-BE49-F238E27FC236}">
                            <a16:creationId xmlns:a16="http://schemas.microsoft.com/office/drawing/2014/main" id="{2A4B1088-BE36-4DC2-98EF-13C900A6876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66686" y="3295015"/>
                        <a:ext cx="1139825" cy="55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4" name="Object 6">
            <a:extLst>
              <a:ext uri="{FF2B5EF4-FFF2-40B4-BE49-F238E27FC236}">
                <a16:creationId xmlns:a16="http://schemas.microsoft.com/office/drawing/2014/main" id="{64BDAA0A-B9C6-48E0-9D15-AE975439AA73}"/>
              </a:ext>
            </a:extLst>
          </p:cNvPr>
          <p:cNvGraphicFramePr>
            <a:graphicFrameLocks noChangeAspect="1"/>
          </p:cNvGraphicFramePr>
          <p:nvPr>
            <p:extLst>
              <p:ext uri="{D42A27DB-BD31-4B8C-83A1-F6EECF244321}">
                <p14:modId xmlns:p14="http://schemas.microsoft.com/office/powerpoint/2010/main" val="2310672085"/>
              </p:ext>
            </p:extLst>
          </p:nvPr>
        </p:nvGraphicFramePr>
        <p:xfrm>
          <a:off x="1484948" y="3901441"/>
          <a:ext cx="1574800" cy="688975"/>
        </p:xfrm>
        <a:graphic>
          <a:graphicData uri="http://schemas.openxmlformats.org/presentationml/2006/ole">
            <mc:AlternateContent xmlns:mc="http://schemas.openxmlformats.org/markup-compatibility/2006">
              <mc:Choice xmlns:v="urn:schemas-microsoft-com:vml" Requires="v">
                <p:oleObj name="Equation" r:id="rId12" imgW="990170" imgH="431613" progId="Equation.DSMT4">
                  <p:embed/>
                </p:oleObj>
              </mc:Choice>
              <mc:Fallback>
                <p:oleObj name="Equation" r:id="rId12" imgW="990170" imgH="431613" progId="Equation.DSMT4">
                  <p:embed/>
                  <p:pic>
                    <p:nvPicPr>
                      <p:cNvPr id="7174" name="Object 6">
                        <a:extLst>
                          <a:ext uri="{FF2B5EF4-FFF2-40B4-BE49-F238E27FC236}">
                            <a16:creationId xmlns:a16="http://schemas.microsoft.com/office/drawing/2014/main" id="{64BDAA0A-B9C6-48E0-9D15-AE975439AA7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84948" y="3901441"/>
                        <a:ext cx="1574800" cy="688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5" name="Object 7">
            <a:extLst>
              <a:ext uri="{FF2B5EF4-FFF2-40B4-BE49-F238E27FC236}">
                <a16:creationId xmlns:a16="http://schemas.microsoft.com/office/drawing/2014/main" id="{04CAC45A-EDB7-4E00-B8A6-F2F77D9A17BA}"/>
              </a:ext>
            </a:extLst>
          </p:cNvPr>
          <p:cNvGraphicFramePr>
            <a:graphicFrameLocks noChangeAspect="1"/>
          </p:cNvGraphicFramePr>
          <p:nvPr>
            <p:extLst>
              <p:ext uri="{D42A27DB-BD31-4B8C-83A1-F6EECF244321}">
                <p14:modId xmlns:p14="http://schemas.microsoft.com/office/powerpoint/2010/main" val="4043235569"/>
              </p:ext>
            </p:extLst>
          </p:nvPr>
        </p:nvGraphicFramePr>
        <p:xfrm>
          <a:off x="3501073" y="3901441"/>
          <a:ext cx="1574800" cy="688975"/>
        </p:xfrm>
        <a:graphic>
          <a:graphicData uri="http://schemas.openxmlformats.org/presentationml/2006/ole">
            <mc:AlternateContent xmlns:mc="http://schemas.openxmlformats.org/markup-compatibility/2006">
              <mc:Choice xmlns:v="urn:schemas-microsoft-com:vml" Requires="v">
                <p:oleObj name="Equation" r:id="rId14" imgW="990170" imgH="431613" progId="Equation.DSMT4">
                  <p:embed/>
                </p:oleObj>
              </mc:Choice>
              <mc:Fallback>
                <p:oleObj name="Equation" r:id="rId14" imgW="990170" imgH="431613" progId="Equation.DSMT4">
                  <p:embed/>
                  <p:pic>
                    <p:nvPicPr>
                      <p:cNvPr id="7175" name="Object 7">
                        <a:extLst>
                          <a:ext uri="{FF2B5EF4-FFF2-40B4-BE49-F238E27FC236}">
                            <a16:creationId xmlns:a16="http://schemas.microsoft.com/office/drawing/2014/main" id="{04CAC45A-EDB7-4E00-B8A6-F2F77D9A17B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01073" y="3901441"/>
                        <a:ext cx="1574800" cy="688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6" name="Object 8">
            <a:extLst>
              <a:ext uri="{FF2B5EF4-FFF2-40B4-BE49-F238E27FC236}">
                <a16:creationId xmlns:a16="http://schemas.microsoft.com/office/drawing/2014/main" id="{A820B5D5-2AC5-49E0-BFA5-3EC55816FF8A}"/>
              </a:ext>
            </a:extLst>
          </p:cNvPr>
          <p:cNvGraphicFramePr>
            <a:graphicFrameLocks noChangeAspect="1"/>
          </p:cNvGraphicFramePr>
          <p:nvPr>
            <p:extLst>
              <p:ext uri="{D42A27DB-BD31-4B8C-83A1-F6EECF244321}">
                <p14:modId xmlns:p14="http://schemas.microsoft.com/office/powerpoint/2010/main" val="3115862512"/>
              </p:ext>
            </p:extLst>
          </p:nvPr>
        </p:nvGraphicFramePr>
        <p:xfrm>
          <a:off x="5545773" y="3901441"/>
          <a:ext cx="1555750" cy="688975"/>
        </p:xfrm>
        <a:graphic>
          <a:graphicData uri="http://schemas.openxmlformats.org/presentationml/2006/ole">
            <mc:AlternateContent xmlns:mc="http://schemas.openxmlformats.org/markup-compatibility/2006">
              <mc:Choice xmlns:v="urn:schemas-microsoft-com:vml" Requires="v">
                <p:oleObj name="Equation" r:id="rId16" imgW="977900" imgH="431800" progId="Equation.DSMT4">
                  <p:embed/>
                </p:oleObj>
              </mc:Choice>
              <mc:Fallback>
                <p:oleObj name="Equation" r:id="rId16" imgW="977900" imgH="431800" progId="Equation.DSMT4">
                  <p:embed/>
                  <p:pic>
                    <p:nvPicPr>
                      <p:cNvPr id="7176" name="Object 8">
                        <a:extLst>
                          <a:ext uri="{FF2B5EF4-FFF2-40B4-BE49-F238E27FC236}">
                            <a16:creationId xmlns:a16="http://schemas.microsoft.com/office/drawing/2014/main" id="{A820B5D5-2AC5-49E0-BFA5-3EC55816FF8A}"/>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545773" y="3901441"/>
                        <a:ext cx="1555750" cy="688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7" name="Object 9">
            <a:extLst>
              <a:ext uri="{FF2B5EF4-FFF2-40B4-BE49-F238E27FC236}">
                <a16:creationId xmlns:a16="http://schemas.microsoft.com/office/drawing/2014/main" id="{C6C8736A-907C-4402-994E-2958BE2F77A1}"/>
              </a:ext>
            </a:extLst>
          </p:cNvPr>
          <p:cNvGraphicFramePr>
            <a:graphicFrameLocks noChangeAspect="1"/>
          </p:cNvGraphicFramePr>
          <p:nvPr>
            <p:extLst>
              <p:ext uri="{D42A27DB-BD31-4B8C-83A1-F6EECF244321}">
                <p14:modId xmlns:p14="http://schemas.microsoft.com/office/powerpoint/2010/main" val="130555490"/>
              </p:ext>
            </p:extLst>
          </p:nvPr>
        </p:nvGraphicFramePr>
        <p:xfrm>
          <a:off x="7615873" y="3901441"/>
          <a:ext cx="1574800" cy="688975"/>
        </p:xfrm>
        <a:graphic>
          <a:graphicData uri="http://schemas.openxmlformats.org/presentationml/2006/ole">
            <mc:AlternateContent xmlns:mc="http://schemas.openxmlformats.org/markup-compatibility/2006">
              <mc:Choice xmlns:v="urn:schemas-microsoft-com:vml" Requires="v">
                <p:oleObj name="Equation" r:id="rId18" imgW="990170" imgH="431613" progId="Equation.DSMT4">
                  <p:embed/>
                </p:oleObj>
              </mc:Choice>
              <mc:Fallback>
                <p:oleObj name="Equation" r:id="rId18" imgW="990170" imgH="431613" progId="Equation.DSMT4">
                  <p:embed/>
                  <p:pic>
                    <p:nvPicPr>
                      <p:cNvPr id="7177" name="Object 9">
                        <a:extLst>
                          <a:ext uri="{FF2B5EF4-FFF2-40B4-BE49-F238E27FC236}">
                            <a16:creationId xmlns:a16="http://schemas.microsoft.com/office/drawing/2014/main" id="{C6C8736A-907C-4402-994E-2958BE2F77A1}"/>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615873" y="3901441"/>
                        <a:ext cx="1574800" cy="688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7170"/>
                                        </p:tgtEl>
                                        <p:attrNameLst>
                                          <p:attrName>style.visibility</p:attrName>
                                        </p:attrNameLst>
                                      </p:cBhvr>
                                      <p:to>
                                        <p:strVal val="visible"/>
                                      </p:to>
                                    </p:set>
                                    <p:animEffect transition="in" filter="blinds(horizontal)">
                                      <p:cBhvr>
                                        <p:cTn id="32" dur="500"/>
                                        <p:tgtEl>
                                          <p:spTgt spid="7170"/>
                                        </p:tgtEl>
                                      </p:cBhvr>
                                    </p:animEffect>
                                  </p:childTnLst>
                                </p:cTn>
                              </p:par>
                              <p:par>
                                <p:cTn id="33" presetID="3" presetClass="entr" presetSubtype="10" fill="hold" nodeType="withEffect">
                                  <p:stCondLst>
                                    <p:cond delay="0"/>
                                  </p:stCondLst>
                                  <p:childTnLst>
                                    <p:set>
                                      <p:cBhvr>
                                        <p:cTn id="34" dur="1" fill="hold">
                                          <p:stCondLst>
                                            <p:cond delay="0"/>
                                          </p:stCondLst>
                                        </p:cTn>
                                        <p:tgtEl>
                                          <p:spTgt spid="7171"/>
                                        </p:tgtEl>
                                        <p:attrNameLst>
                                          <p:attrName>style.visibility</p:attrName>
                                        </p:attrNameLst>
                                      </p:cBhvr>
                                      <p:to>
                                        <p:strVal val="visible"/>
                                      </p:to>
                                    </p:set>
                                    <p:animEffect transition="in" filter="blinds(horizontal)">
                                      <p:cBhvr>
                                        <p:cTn id="35" dur="500"/>
                                        <p:tgtEl>
                                          <p:spTgt spid="7171"/>
                                        </p:tgtEl>
                                      </p:cBhvr>
                                    </p:animEffect>
                                  </p:childTnLst>
                                </p:cTn>
                              </p:par>
                              <p:par>
                                <p:cTn id="36" presetID="3" presetClass="entr" presetSubtype="10" fill="hold" nodeType="withEffect">
                                  <p:stCondLst>
                                    <p:cond delay="0"/>
                                  </p:stCondLst>
                                  <p:childTnLst>
                                    <p:set>
                                      <p:cBhvr>
                                        <p:cTn id="37" dur="1" fill="hold">
                                          <p:stCondLst>
                                            <p:cond delay="0"/>
                                          </p:stCondLst>
                                        </p:cTn>
                                        <p:tgtEl>
                                          <p:spTgt spid="7172"/>
                                        </p:tgtEl>
                                        <p:attrNameLst>
                                          <p:attrName>style.visibility</p:attrName>
                                        </p:attrNameLst>
                                      </p:cBhvr>
                                      <p:to>
                                        <p:strVal val="visible"/>
                                      </p:to>
                                    </p:set>
                                    <p:animEffect transition="in" filter="blinds(horizontal)">
                                      <p:cBhvr>
                                        <p:cTn id="38" dur="500"/>
                                        <p:tgtEl>
                                          <p:spTgt spid="7172"/>
                                        </p:tgtEl>
                                      </p:cBhvr>
                                    </p:animEffect>
                                  </p:childTnLst>
                                </p:cTn>
                              </p:par>
                              <p:par>
                                <p:cTn id="39" presetID="3" presetClass="entr" presetSubtype="10" fill="hold" nodeType="withEffect">
                                  <p:stCondLst>
                                    <p:cond delay="0"/>
                                  </p:stCondLst>
                                  <p:childTnLst>
                                    <p:set>
                                      <p:cBhvr>
                                        <p:cTn id="40" dur="1" fill="hold">
                                          <p:stCondLst>
                                            <p:cond delay="0"/>
                                          </p:stCondLst>
                                        </p:cTn>
                                        <p:tgtEl>
                                          <p:spTgt spid="7173"/>
                                        </p:tgtEl>
                                        <p:attrNameLst>
                                          <p:attrName>style.visibility</p:attrName>
                                        </p:attrNameLst>
                                      </p:cBhvr>
                                      <p:to>
                                        <p:strVal val="visible"/>
                                      </p:to>
                                    </p:set>
                                    <p:animEffect transition="in" filter="blinds(horizontal)">
                                      <p:cBhvr>
                                        <p:cTn id="41" dur="500"/>
                                        <p:tgtEl>
                                          <p:spTgt spid="7173"/>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10" fill="hold" nodeType="clickEffect">
                                  <p:stCondLst>
                                    <p:cond delay="0"/>
                                  </p:stCondLst>
                                  <p:childTnLst>
                                    <p:set>
                                      <p:cBhvr>
                                        <p:cTn id="45" dur="1" fill="hold">
                                          <p:stCondLst>
                                            <p:cond delay="0"/>
                                          </p:stCondLst>
                                        </p:cTn>
                                        <p:tgtEl>
                                          <p:spTgt spid="7174"/>
                                        </p:tgtEl>
                                        <p:attrNameLst>
                                          <p:attrName>style.visibility</p:attrName>
                                        </p:attrNameLst>
                                      </p:cBhvr>
                                      <p:to>
                                        <p:strVal val="visible"/>
                                      </p:to>
                                    </p:set>
                                    <p:animEffect transition="in" filter="blinds(horizontal)">
                                      <p:cBhvr>
                                        <p:cTn id="46" dur="500"/>
                                        <p:tgtEl>
                                          <p:spTgt spid="7174"/>
                                        </p:tgtEl>
                                      </p:cBhvr>
                                    </p:animEffect>
                                  </p:childTnLst>
                                </p:cTn>
                              </p:par>
                              <p:par>
                                <p:cTn id="47" presetID="3" presetClass="entr" presetSubtype="10" fill="hold" nodeType="withEffect">
                                  <p:stCondLst>
                                    <p:cond delay="0"/>
                                  </p:stCondLst>
                                  <p:childTnLst>
                                    <p:set>
                                      <p:cBhvr>
                                        <p:cTn id="48" dur="1" fill="hold">
                                          <p:stCondLst>
                                            <p:cond delay="0"/>
                                          </p:stCondLst>
                                        </p:cTn>
                                        <p:tgtEl>
                                          <p:spTgt spid="7175"/>
                                        </p:tgtEl>
                                        <p:attrNameLst>
                                          <p:attrName>style.visibility</p:attrName>
                                        </p:attrNameLst>
                                      </p:cBhvr>
                                      <p:to>
                                        <p:strVal val="visible"/>
                                      </p:to>
                                    </p:set>
                                    <p:animEffect transition="in" filter="blinds(horizontal)">
                                      <p:cBhvr>
                                        <p:cTn id="49" dur="500"/>
                                        <p:tgtEl>
                                          <p:spTgt spid="7175"/>
                                        </p:tgtEl>
                                      </p:cBhvr>
                                    </p:animEffect>
                                  </p:childTnLst>
                                </p:cTn>
                              </p:par>
                              <p:par>
                                <p:cTn id="50" presetID="3" presetClass="entr" presetSubtype="10" fill="hold" nodeType="withEffect">
                                  <p:stCondLst>
                                    <p:cond delay="0"/>
                                  </p:stCondLst>
                                  <p:childTnLst>
                                    <p:set>
                                      <p:cBhvr>
                                        <p:cTn id="51" dur="1" fill="hold">
                                          <p:stCondLst>
                                            <p:cond delay="0"/>
                                          </p:stCondLst>
                                        </p:cTn>
                                        <p:tgtEl>
                                          <p:spTgt spid="7176"/>
                                        </p:tgtEl>
                                        <p:attrNameLst>
                                          <p:attrName>style.visibility</p:attrName>
                                        </p:attrNameLst>
                                      </p:cBhvr>
                                      <p:to>
                                        <p:strVal val="visible"/>
                                      </p:to>
                                    </p:set>
                                    <p:animEffect transition="in" filter="blinds(horizontal)">
                                      <p:cBhvr>
                                        <p:cTn id="52" dur="500"/>
                                        <p:tgtEl>
                                          <p:spTgt spid="7176"/>
                                        </p:tgtEl>
                                      </p:cBhvr>
                                    </p:animEffect>
                                  </p:childTnLst>
                                </p:cTn>
                              </p:par>
                              <p:par>
                                <p:cTn id="53" presetID="3" presetClass="entr" presetSubtype="10" fill="hold" nodeType="withEffect">
                                  <p:stCondLst>
                                    <p:cond delay="0"/>
                                  </p:stCondLst>
                                  <p:childTnLst>
                                    <p:set>
                                      <p:cBhvr>
                                        <p:cTn id="54" dur="1" fill="hold">
                                          <p:stCondLst>
                                            <p:cond delay="0"/>
                                          </p:stCondLst>
                                        </p:cTn>
                                        <p:tgtEl>
                                          <p:spTgt spid="7177"/>
                                        </p:tgtEl>
                                        <p:attrNameLst>
                                          <p:attrName>style.visibility</p:attrName>
                                        </p:attrNameLst>
                                      </p:cBhvr>
                                      <p:to>
                                        <p:strVal val="visible"/>
                                      </p:to>
                                    </p:set>
                                    <p:animEffect transition="in" filter="blinds(horizontal)">
                                      <p:cBhvr>
                                        <p:cTn id="55" dur="500"/>
                                        <p:tgtEl>
                                          <p:spTgt spid="7177"/>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3" presetClass="entr" presetSubtype="10" fill="hold" nodeType="clickEffect">
                                  <p:stCondLst>
                                    <p:cond delay="0"/>
                                  </p:stCondLst>
                                  <p:childTnLst>
                                    <p:set>
                                      <p:cBhvr>
                                        <p:cTn id="59" dur="1" fill="hold">
                                          <p:stCondLst>
                                            <p:cond delay="0"/>
                                          </p:stCondLst>
                                        </p:cTn>
                                        <p:tgtEl>
                                          <p:spTgt spid="3">
                                            <p:txEl>
                                              <p:pRg st="10" end="10"/>
                                            </p:txEl>
                                          </p:spTgt>
                                        </p:tgtEl>
                                        <p:attrNameLst>
                                          <p:attrName>style.visibility</p:attrName>
                                        </p:attrNameLst>
                                      </p:cBhvr>
                                      <p:to>
                                        <p:strVal val="visible"/>
                                      </p:to>
                                    </p:set>
                                    <p:animEffect transition="in" filter="blinds(horizontal)">
                                      <p:cBhvr>
                                        <p:cTn id="6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3">
            <a:extLst>
              <a:ext uri="{FF2B5EF4-FFF2-40B4-BE49-F238E27FC236}">
                <a16:creationId xmlns:a16="http://schemas.microsoft.com/office/drawing/2014/main" id="{850C6171-FC6F-4966-8B34-ABD8D60C7D67}"/>
              </a:ext>
            </a:extLst>
          </p:cNvPr>
          <p:cNvGraphicFramePr>
            <a:graphicFrameLocks noChangeAspect="1"/>
          </p:cNvGraphicFramePr>
          <p:nvPr/>
        </p:nvGraphicFramePr>
        <p:xfrm>
          <a:off x="3359150" y="1131889"/>
          <a:ext cx="1828800" cy="720725"/>
        </p:xfrm>
        <a:graphic>
          <a:graphicData uri="http://schemas.openxmlformats.org/presentationml/2006/ole">
            <mc:AlternateContent xmlns:mc="http://schemas.openxmlformats.org/markup-compatibility/2006">
              <mc:Choice xmlns:v="urn:schemas-microsoft-com:vml" Requires="v">
                <p:oleObj name="Equation" r:id="rId4" imgW="838200" imgH="330200" progId="Equation.DSMT4">
                  <p:embed/>
                </p:oleObj>
              </mc:Choice>
              <mc:Fallback>
                <p:oleObj name="Equation" r:id="rId4" imgW="838200" imgH="330200" progId="Equation.DSMT4">
                  <p:embed/>
                  <p:pic>
                    <p:nvPicPr>
                      <p:cNvPr id="8194" name="Object 3">
                        <a:extLst>
                          <a:ext uri="{FF2B5EF4-FFF2-40B4-BE49-F238E27FC236}">
                            <a16:creationId xmlns:a16="http://schemas.microsoft.com/office/drawing/2014/main" id="{850C6171-FC6F-4966-8B34-ABD8D60C7D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9150" y="1131889"/>
                        <a:ext cx="18288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195" name="Object 2">
            <a:extLst>
              <a:ext uri="{FF2B5EF4-FFF2-40B4-BE49-F238E27FC236}">
                <a16:creationId xmlns:a16="http://schemas.microsoft.com/office/drawing/2014/main" id="{1C1D702A-B428-4E8D-959C-0F70209032CF}"/>
              </a:ext>
            </a:extLst>
          </p:cNvPr>
          <p:cNvGraphicFramePr>
            <a:graphicFrameLocks noChangeAspect="1"/>
          </p:cNvGraphicFramePr>
          <p:nvPr/>
        </p:nvGraphicFramePr>
        <p:xfrm>
          <a:off x="5253039" y="942975"/>
          <a:ext cx="2211387" cy="1087438"/>
        </p:xfrm>
        <a:graphic>
          <a:graphicData uri="http://schemas.openxmlformats.org/presentationml/2006/ole">
            <mc:AlternateContent xmlns:mc="http://schemas.openxmlformats.org/markup-compatibility/2006">
              <mc:Choice xmlns:v="urn:schemas-microsoft-com:vml" Requires="v">
                <p:oleObj name="Equation" r:id="rId6" imgW="1028700" imgH="508000" progId="Equation.DSMT4">
                  <p:embed/>
                </p:oleObj>
              </mc:Choice>
              <mc:Fallback>
                <p:oleObj name="Equation" r:id="rId6" imgW="1028700" imgH="508000" progId="Equation.DSMT4">
                  <p:embed/>
                  <p:pic>
                    <p:nvPicPr>
                      <p:cNvPr id="8195" name="Object 2">
                        <a:extLst>
                          <a:ext uri="{FF2B5EF4-FFF2-40B4-BE49-F238E27FC236}">
                            <a16:creationId xmlns:a16="http://schemas.microsoft.com/office/drawing/2014/main" id="{1C1D702A-B428-4E8D-959C-0F70209032C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3039" y="942975"/>
                        <a:ext cx="2211387"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676" name="Content Placeholder 2">
            <a:extLst>
              <a:ext uri="{FF2B5EF4-FFF2-40B4-BE49-F238E27FC236}">
                <a16:creationId xmlns:a16="http://schemas.microsoft.com/office/drawing/2014/main" id="{8CC22211-D356-4A20-8157-C8D9F3845CF8}"/>
              </a:ext>
            </a:extLst>
          </p:cNvPr>
          <p:cNvSpPr>
            <a:spLocks noGrp="1"/>
          </p:cNvSpPr>
          <p:nvPr>
            <p:ph sz="quarter" idx="1"/>
          </p:nvPr>
        </p:nvSpPr>
        <p:spPr>
          <a:xfrm>
            <a:off x="187287" y="69850"/>
            <a:ext cx="9975889" cy="858838"/>
          </a:xfrm>
        </p:spPr>
        <p:txBody>
          <a:bodyPr/>
          <a:lstStyle/>
          <a:p>
            <a:pPr eaLnBrk="1" hangingPunct="1">
              <a:buFont typeface="Wingdings" panose="05000000000000000000" pitchFamily="2" charset="2"/>
              <a:buNone/>
            </a:pPr>
            <a:r>
              <a:rPr lang="en-CA" altLang="en-US" sz="2200" dirty="0"/>
              <a:t>Find the Confidence Interval: (Note: use a Ti83). This would be a “2-SampZint.”</a:t>
            </a:r>
          </a:p>
        </p:txBody>
      </p:sp>
      <p:graphicFrame>
        <p:nvGraphicFramePr>
          <p:cNvPr id="8196" name="Object 4">
            <a:extLst>
              <a:ext uri="{FF2B5EF4-FFF2-40B4-BE49-F238E27FC236}">
                <a16:creationId xmlns:a16="http://schemas.microsoft.com/office/drawing/2014/main" id="{5AD33FF0-F8E3-4388-A9AA-E7222C2974AF}"/>
              </a:ext>
            </a:extLst>
          </p:cNvPr>
          <p:cNvGraphicFramePr>
            <a:graphicFrameLocks noChangeAspect="1"/>
          </p:cNvGraphicFramePr>
          <p:nvPr/>
        </p:nvGraphicFramePr>
        <p:xfrm>
          <a:off x="1728788" y="2133601"/>
          <a:ext cx="3795712" cy="555625"/>
        </p:xfrm>
        <a:graphic>
          <a:graphicData uri="http://schemas.openxmlformats.org/presentationml/2006/ole">
            <mc:AlternateContent xmlns:mc="http://schemas.openxmlformats.org/markup-compatibility/2006">
              <mc:Choice xmlns:v="urn:schemas-microsoft-com:vml" Requires="v">
                <p:oleObj name="Equation" r:id="rId8" imgW="1739900" imgH="254000" progId="Equation.DSMT4">
                  <p:embed/>
                </p:oleObj>
              </mc:Choice>
              <mc:Fallback>
                <p:oleObj name="Equation" r:id="rId8" imgW="1739900" imgH="254000" progId="Equation.DSMT4">
                  <p:embed/>
                  <p:pic>
                    <p:nvPicPr>
                      <p:cNvPr id="8196" name="Object 4">
                        <a:extLst>
                          <a:ext uri="{FF2B5EF4-FFF2-40B4-BE49-F238E27FC236}">
                            <a16:creationId xmlns:a16="http://schemas.microsoft.com/office/drawing/2014/main" id="{5AD33FF0-F8E3-4388-A9AA-E7222C2974A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28788" y="2133601"/>
                        <a:ext cx="3795712"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197" name="Object 5">
            <a:extLst>
              <a:ext uri="{FF2B5EF4-FFF2-40B4-BE49-F238E27FC236}">
                <a16:creationId xmlns:a16="http://schemas.microsoft.com/office/drawing/2014/main" id="{6E2E0495-8A0E-4A81-A9E0-7075EEBA060F}"/>
              </a:ext>
            </a:extLst>
          </p:cNvPr>
          <p:cNvGraphicFramePr>
            <a:graphicFrameLocks noChangeAspect="1"/>
          </p:cNvGraphicFramePr>
          <p:nvPr/>
        </p:nvGraphicFramePr>
        <p:xfrm>
          <a:off x="5592764" y="1963739"/>
          <a:ext cx="4319587" cy="960437"/>
        </p:xfrm>
        <a:graphic>
          <a:graphicData uri="http://schemas.openxmlformats.org/presentationml/2006/ole">
            <mc:AlternateContent xmlns:mc="http://schemas.openxmlformats.org/markup-compatibility/2006">
              <mc:Choice xmlns:v="urn:schemas-microsoft-com:vml" Requires="v">
                <p:oleObj name="Equation" r:id="rId10" imgW="2501900" imgH="558800" progId="Equation.DSMT4">
                  <p:embed/>
                </p:oleObj>
              </mc:Choice>
              <mc:Fallback>
                <p:oleObj name="Equation" r:id="rId10" imgW="2501900" imgH="558800" progId="Equation.DSMT4">
                  <p:embed/>
                  <p:pic>
                    <p:nvPicPr>
                      <p:cNvPr id="8197" name="Object 5">
                        <a:extLst>
                          <a:ext uri="{FF2B5EF4-FFF2-40B4-BE49-F238E27FC236}">
                            <a16:creationId xmlns:a16="http://schemas.microsoft.com/office/drawing/2014/main" id="{6E2E0495-8A0E-4A81-A9E0-7075EEBA060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92764" y="1963739"/>
                        <a:ext cx="4319587"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198" name="Object 6">
            <a:extLst>
              <a:ext uri="{FF2B5EF4-FFF2-40B4-BE49-F238E27FC236}">
                <a16:creationId xmlns:a16="http://schemas.microsoft.com/office/drawing/2014/main" id="{9F74D326-1171-44FE-94DB-0682DA8F9225}"/>
              </a:ext>
            </a:extLst>
          </p:cNvPr>
          <p:cNvGraphicFramePr>
            <a:graphicFrameLocks noChangeAspect="1"/>
          </p:cNvGraphicFramePr>
          <p:nvPr/>
        </p:nvGraphicFramePr>
        <p:xfrm>
          <a:off x="3503613" y="2852739"/>
          <a:ext cx="2049462" cy="388937"/>
        </p:xfrm>
        <a:graphic>
          <a:graphicData uri="http://schemas.openxmlformats.org/presentationml/2006/ole">
            <mc:AlternateContent xmlns:mc="http://schemas.openxmlformats.org/markup-compatibility/2006">
              <mc:Choice xmlns:v="urn:schemas-microsoft-com:vml" Requires="v">
                <p:oleObj name="Equation" r:id="rId12" imgW="939392" imgH="177723" progId="Equation.DSMT4">
                  <p:embed/>
                </p:oleObj>
              </mc:Choice>
              <mc:Fallback>
                <p:oleObj name="Equation" r:id="rId12" imgW="939392" imgH="177723" progId="Equation.DSMT4">
                  <p:embed/>
                  <p:pic>
                    <p:nvPicPr>
                      <p:cNvPr id="8198" name="Object 6">
                        <a:extLst>
                          <a:ext uri="{FF2B5EF4-FFF2-40B4-BE49-F238E27FC236}">
                            <a16:creationId xmlns:a16="http://schemas.microsoft.com/office/drawing/2014/main" id="{9F74D326-1171-44FE-94DB-0682DA8F922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03613" y="2852739"/>
                        <a:ext cx="2049462"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199" name="Object 7">
            <a:extLst>
              <a:ext uri="{FF2B5EF4-FFF2-40B4-BE49-F238E27FC236}">
                <a16:creationId xmlns:a16="http://schemas.microsoft.com/office/drawing/2014/main" id="{DF6207AE-7836-440C-88CF-495076272F1F}"/>
              </a:ext>
            </a:extLst>
          </p:cNvPr>
          <p:cNvGraphicFramePr>
            <a:graphicFrameLocks noChangeAspect="1"/>
          </p:cNvGraphicFramePr>
          <p:nvPr/>
        </p:nvGraphicFramePr>
        <p:xfrm>
          <a:off x="5519739" y="2733676"/>
          <a:ext cx="1635125" cy="627063"/>
        </p:xfrm>
        <a:graphic>
          <a:graphicData uri="http://schemas.openxmlformats.org/presentationml/2006/ole">
            <mc:AlternateContent xmlns:mc="http://schemas.openxmlformats.org/markup-compatibility/2006">
              <mc:Choice xmlns:v="urn:schemas-microsoft-com:vml" Requires="v">
                <p:oleObj name="Equation" r:id="rId14" imgW="660113" imgH="253890" progId="Equation.DSMT4">
                  <p:embed/>
                </p:oleObj>
              </mc:Choice>
              <mc:Fallback>
                <p:oleObj name="Equation" r:id="rId14" imgW="660113" imgH="253890" progId="Equation.DSMT4">
                  <p:embed/>
                  <p:pic>
                    <p:nvPicPr>
                      <p:cNvPr id="8199" name="Object 7">
                        <a:extLst>
                          <a:ext uri="{FF2B5EF4-FFF2-40B4-BE49-F238E27FC236}">
                            <a16:creationId xmlns:a16="http://schemas.microsoft.com/office/drawing/2014/main" id="{DF6207AE-7836-440C-88CF-495076272F1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19739" y="2733676"/>
                        <a:ext cx="1635125"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200" name="Object 8">
            <a:extLst>
              <a:ext uri="{FF2B5EF4-FFF2-40B4-BE49-F238E27FC236}">
                <a16:creationId xmlns:a16="http://schemas.microsoft.com/office/drawing/2014/main" id="{2DE624C3-E629-4B31-AE38-9689B5556BB8}"/>
              </a:ext>
            </a:extLst>
          </p:cNvPr>
          <p:cNvGraphicFramePr>
            <a:graphicFrameLocks noChangeAspect="1"/>
          </p:cNvGraphicFramePr>
          <p:nvPr/>
        </p:nvGraphicFramePr>
        <p:xfrm>
          <a:off x="3521076" y="3427414"/>
          <a:ext cx="2574925" cy="388937"/>
        </p:xfrm>
        <a:graphic>
          <a:graphicData uri="http://schemas.openxmlformats.org/presentationml/2006/ole">
            <mc:AlternateContent xmlns:mc="http://schemas.openxmlformats.org/markup-compatibility/2006">
              <mc:Choice xmlns:v="urn:schemas-microsoft-com:vml" Requires="v">
                <p:oleObj name="Equation" r:id="rId16" imgW="1180588" imgH="177723" progId="Equation.DSMT4">
                  <p:embed/>
                </p:oleObj>
              </mc:Choice>
              <mc:Fallback>
                <p:oleObj name="Equation" r:id="rId16" imgW="1180588" imgH="177723" progId="Equation.DSMT4">
                  <p:embed/>
                  <p:pic>
                    <p:nvPicPr>
                      <p:cNvPr id="8200" name="Object 8">
                        <a:extLst>
                          <a:ext uri="{FF2B5EF4-FFF2-40B4-BE49-F238E27FC236}">
                            <a16:creationId xmlns:a16="http://schemas.microsoft.com/office/drawing/2014/main" id="{2DE624C3-E629-4B31-AE38-9689B5556BB8}"/>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521076" y="3427414"/>
                        <a:ext cx="2574925"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201" name="Object 9">
            <a:extLst>
              <a:ext uri="{FF2B5EF4-FFF2-40B4-BE49-F238E27FC236}">
                <a16:creationId xmlns:a16="http://schemas.microsoft.com/office/drawing/2014/main" id="{C60207A3-3F84-4B9D-B41A-446CD3E3DBFC}"/>
              </a:ext>
            </a:extLst>
          </p:cNvPr>
          <p:cNvGraphicFramePr>
            <a:graphicFrameLocks noChangeAspect="1"/>
          </p:cNvGraphicFramePr>
          <p:nvPr/>
        </p:nvGraphicFramePr>
        <p:xfrm>
          <a:off x="3487738" y="3894139"/>
          <a:ext cx="2824162" cy="555625"/>
        </p:xfrm>
        <a:graphic>
          <a:graphicData uri="http://schemas.openxmlformats.org/presentationml/2006/ole">
            <mc:AlternateContent xmlns:mc="http://schemas.openxmlformats.org/markup-compatibility/2006">
              <mc:Choice xmlns:v="urn:schemas-microsoft-com:vml" Requires="v">
                <p:oleObj name="Equation" r:id="rId18" imgW="1295400" imgH="254000" progId="Equation.DSMT4">
                  <p:embed/>
                </p:oleObj>
              </mc:Choice>
              <mc:Fallback>
                <p:oleObj name="Equation" r:id="rId18" imgW="1295400" imgH="254000" progId="Equation.DSMT4">
                  <p:embed/>
                  <p:pic>
                    <p:nvPicPr>
                      <p:cNvPr id="8201" name="Object 9">
                        <a:extLst>
                          <a:ext uri="{FF2B5EF4-FFF2-40B4-BE49-F238E27FC236}">
                            <a16:creationId xmlns:a16="http://schemas.microsoft.com/office/drawing/2014/main" id="{C60207A3-3F84-4B9D-B41A-446CD3E3DBFC}"/>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487738" y="3894139"/>
                        <a:ext cx="2824162"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203" name="Content Placeholder 2">
            <a:extLst>
              <a:ext uri="{FF2B5EF4-FFF2-40B4-BE49-F238E27FC236}">
                <a16:creationId xmlns:a16="http://schemas.microsoft.com/office/drawing/2014/main" id="{07B85E2C-14E1-4A8F-B22A-67A6C26AF708}"/>
              </a:ext>
            </a:extLst>
          </p:cNvPr>
          <p:cNvSpPr txBox="1">
            <a:spLocks/>
          </p:cNvSpPr>
          <p:nvPr/>
        </p:nvSpPr>
        <p:spPr bwMode="auto">
          <a:xfrm>
            <a:off x="1595439" y="4446589"/>
            <a:ext cx="8497887"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buFontTx/>
              <a:buNone/>
            </a:pPr>
            <a:r>
              <a:rPr lang="en-CA" altLang="en-US" sz="2100"/>
              <a:t>Our 95% confidence interval states that the difference in proportion of student athletes using drugs is 6% to 21% </a:t>
            </a:r>
            <a:r>
              <a:rPr lang="en-CA" altLang="en-US" sz="2100" b="1"/>
              <a:t>less </a:t>
            </a:r>
            <a:r>
              <a:rPr lang="en-CA" altLang="en-US" sz="2100"/>
              <a:t>in schools that enforce random drug testing than schools that don’t.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linds(horizontal)">
                                      <p:cBhvr>
                                        <p:cTn id="7" dur="500"/>
                                        <p:tgtEl>
                                          <p:spTgt spid="81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8195"/>
                                        </p:tgtEl>
                                        <p:attrNameLst>
                                          <p:attrName>style.visibility</p:attrName>
                                        </p:attrNameLst>
                                      </p:cBhvr>
                                      <p:to>
                                        <p:strVal val="visible"/>
                                      </p:to>
                                    </p:set>
                                    <p:animEffect transition="in" filter="blinds(horizontal)">
                                      <p:cBhvr>
                                        <p:cTn id="12" dur="500"/>
                                        <p:tgtEl>
                                          <p:spTgt spid="819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8196"/>
                                        </p:tgtEl>
                                        <p:attrNameLst>
                                          <p:attrName>style.visibility</p:attrName>
                                        </p:attrNameLst>
                                      </p:cBhvr>
                                      <p:to>
                                        <p:strVal val="visible"/>
                                      </p:to>
                                    </p:set>
                                    <p:animEffect transition="in" filter="blinds(horizontal)">
                                      <p:cBhvr>
                                        <p:cTn id="17" dur="500"/>
                                        <p:tgtEl>
                                          <p:spTgt spid="819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8197"/>
                                        </p:tgtEl>
                                        <p:attrNameLst>
                                          <p:attrName>style.visibility</p:attrName>
                                        </p:attrNameLst>
                                      </p:cBhvr>
                                      <p:to>
                                        <p:strVal val="visible"/>
                                      </p:to>
                                    </p:set>
                                    <p:animEffect transition="in" filter="blinds(horizontal)">
                                      <p:cBhvr>
                                        <p:cTn id="22" dur="500"/>
                                        <p:tgtEl>
                                          <p:spTgt spid="819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8198"/>
                                        </p:tgtEl>
                                        <p:attrNameLst>
                                          <p:attrName>style.visibility</p:attrName>
                                        </p:attrNameLst>
                                      </p:cBhvr>
                                      <p:to>
                                        <p:strVal val="visible"/>
                                      </p:to>
                                    </p:set>
                                    <p:animEffect transition="in" filter="blinds(horizontal)">
                                      <p:cBhvr>
                                        <p:cTn id="27" dur="500"/>
                                        <p:tgtEl>
                                          <p:spTgt spid="819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8199"/>
                                        </p:tgtEl>
                                        <p:attrNameLst>
                                          <p:attrName>style.visibility</p:attrName>
                                        </p:attrNameLst>
                                      </p:cBhvr>
                                      <p:to>
                                        <p:strVal val="visible"/>
                                      </p:to>
                                    </p:set>
                                    <p:animEffect transition="in" filter="blinds(horizontal)">
                                      <p:cBhvr>
                                        <p:cTn id="32" dur="500"/>
                                        <p:tgtEl>
                                          <p:spTgt spid="819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blinds(horizontal)">
                                      <p:cBhvr>
                                        <p:cTn id="37" dur="500"/>
                                        <p:tgtEl>
                                          <p:spTgt spid="820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8201"/>
                                        </p:tgtEl>
                                        <p:attrNameLst>
                                          <p:attrName>style.visibility</p:attrName>
                                        </p:attrNameLst>
                                      </p:cBhvr>
                                      <p:to>
                                        <p:strVal val="visible"/>
                                      </p:to>
                                    </p:set>
                                    <p:animEffect transition="in" filter="blinds(horizontal)">
                                      <p:cBhvr>
                                        <p:cTn id="42" dur="500"/>
                                        <p:tgtEl>
                                          <p:spTgt spid="820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8203"/>
                                        </p:tgtEl>
                                        <p:attrNameLst>
                                          <p:attrName>style.visibility</p:attrName>
                                        </p:attrNameLst>
                                      </p:cBhvr>
                                      <p:to>
                                        <p:strVal val="visible"/>
                                      </p:to>
                                    </p:set>
                                    <p:animEffect transition="in" filter="blinds(horizontal)">
                                      <p:cBhvr>
                                        <p:cTn id="47" dur="500"/>
                                        <p:tgtEl>
                                          <p:spTgt spid="8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a:extLst>
              <a:ext uri="{FF2B5EF4-FFF2-40B4-BE49-F238E27FC236}">
                <a16:creationId xmlns:a16="http://schemas.microsoft.com/office/drawing/2014/main" id="{B1C9930C-4EF6-4A0F-8DE7-33C89BA4C22C}"/>
              </a:ext>
            </a:extLst>
          </p:cNvPr>
          <p:cNvSpPr>
            <a:spLocks noGrp="1"/>
          </p:cNvSpPr>
          <p:nvPr>
            <p:ph sz="quarter" idx="1"/>
          </p:nvPr>
        </p:nvSpPr>
        <p:spPr>
          <a:xfrm>
            <a:off x="1646239" y="131764"/>
            <a:ext cx="8726487" cy="731837"/>
          </a:xfrm>
        </p:spPr>
        <p:txBody>
          <a:bodyPr/>
          <a:lstStyle/>
          <a:p>
            <a:pPr marL="0" indent="0">
              <a:buNone/>
            </a:pPr>
            <a:r>
              <a:rPr lang="en-CA" altLang="en-US" sz="2200"/>
              <a:t>c) Perform a test on whether if enforced random drug testing help deter student athletes from drug use.  State the hypothesis: </a:t>
            </a:r>
          </a:p>
        </p:txBody>
      </p:sp>
      <p:graphicFrame>
        <p:nvGraphicFramePr>
          <p:cNvPr id="30723" name="Object 3">
            <a:extLst>
              <a:ext uri="{FF2B5EF4-FFF2-40B4-BE49-F238E27FC236}">
                <a16:creationId xmlns:a16="http://schemas.microsoft.com/office/drawing/2014/main" id="{CD6BB2C8-BA77-486E-83F6-D561F5BF3748}"/>
              </a:ext>
            </a:extLst>
          </p:cNvPr>
          <p:cNvGraphicFramePr>
            <a:graphicFrameLocks noChangeAspect="1"/>
          </p:cNvGraphicFramePr>
          <p:nvPr>
            <p:extLst>
              <p:ext uri="{D42A27DB-BD31-4B8C-83A1-F6EECF244321}">
                <p14:modId xmlns:p14="http://schemas.microsoft.com/office/powerpoint/2010/main" val="3717518599"/>
              </p:ext>
            </p:extLst>
          </p:nvPr>
        </p:nvGraphicFramePr>
        <p:xfrm>
          <a:off x="438897" y="986125"/>
          <a:ext cx="1830387" cy="422275"/>
        </p:xfrm>
        <a:graphic>
          <a:graphicData uri="http://schemas.openxmlformats.org/presentationml/2006/ole">
            <mc:AlternateContent xmlns:mc="http://schemas.openxmlformats.org/markup-compatibility/2006">
              <mc:Choice xmlns:v="urn:schemas-microsoft-com:vml" Requires="v">
                <p:oleObj name="Equation" r:id="rId4" imgW="990360" imgH="228600" progId="Equation.DSMT4">
                  <p:embed/>
                </p:oleObj>
              </mc:Choice>
              <mc:Fallback>
                <p:oleObj name="Equation" r:id="rId4" imgW="990360" imgH="228600" progId="Equation.DSMT4">
                  <p:embed/>
                  <p:pic>
                    <p:nvPicPr>
                      <p:cNvPr id="30723" name="Object 3">
                        <a:extLst>
                          <a:ext uri="{FF2B5EF4-FFF2-40B4-BE49-F238E27FC236}">
                            <a16:creationId xmlns:a16="http://schemas.microsoft.com/office/drawing/2014/main" id="{CD6BB2C8-BA77-486E-83F6-D561F5BF37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897" y="986125"/>
                        <a:ext cx="1830387"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24" name="TextBox 4">
            <a:extLst>
              <a:ext uri="{FF2B5EF4-FFF2-40B4-BE49-F238E27FC236}">
                <a16:creationId xmlns:a16="http://schemas.microsoft.com/office/drawing/2014/main" id="{CA624CCF-C521-420D-AB2E-00958C710F7D}"/>
              </a:ext>
            </a:extLst>
          </p:cNvPr>
          <p:cNvSpPr txBox="1">
            <a:spLocks noChangeArrowheads="1"/>
          </p:cNvSpPr>
          <p:nvPr/>
        </p:nvSpPr>
        <p:spPr bwMode="auto">
          <a:xfrm>
            <a:off x="2445745" y="955676"/>
            <a:ext cx="84168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dirty="0">
                <a:solidFill>
                  <a:srgbClr val="FF0000"/>
                </a:solidFill>
              </a:rPr>
              <a:t>The difference in proportion of student athletes using drugs between schools that perform random drug testing and schools that don’t is zero</a:t>
            </a:r>
          </a:p>
        </p:txBody>
      </p:sp>
      <p:graphicFrame>
        <p:nvGraphicFramePr>
          <p:cNvPr id="30725" name="Object 5">
            <a:extLst>
              <a:ext uri="{FF2B5EF4-FFF2-40B4-BE49-F238E27FC236}">
                <a16:creationId xmlns:a16="http://schemas.microsoft.com/office/drawing/2014/main" id="{B0463D90-FF5C-44FE-9E96-23332E6631FB}"/>
              </a:ext>
            </a:extLst>
          </p:cNvPr>
          <p:cNvGraphicFramePr>
            <a:graphicFrameLocks noChangeAspect="1"/>
          </p:cNvGraphicFramePr>
          <p:nvPr>
            <p:extLst>
              <p:ext uri="{D42A27DB-BD31-4B8C-83A1-F6EECF244321}">
                <p14:modId xmlns:p14="http://schemas.microsoft.com/office/powerpoint/2010/main" val="2102897123"/>
              </p:ext>
            </p:extLst>
          </p:nvPr>
        </p:nvGraphicFramePr>
        <p:xfrm>
          <a:off x="381747" y="1716375"/>
          <a:ext cx="1831975" cy="422275"/>
        </p:xfrm>
        <a:graphic>
          <a:graphicData uri="http://schemas.openxmlformats.org/presentationml/2006/ole">
            <mc:AlternateContent xmlns:mc="http://schemas.openxmlformats.org/markup-compatibility/2006">
              <mc:Choice xmlns:v="urn:schemas-microsoft-com:vml" Requires="v">
                <p:oleObj name="Equation" r:id="rId6" imgW="990360" imgH="228600" progId="Equation.DSMT4">
                  <p:embed/>
                </p:oleObj>
              </mc:Choice>
              <mc:Fallback>
                <p:oleObj name="Equation" r:id="rId6" imgW="990360" imgH="228600" progId="Equation.DSMT4">
                  <p:embed/>
                  <p:pic>
                    <p:nvPicPr>
                      <p:cNvPr id="30725" name="Object 5">
                        <a:extLst>
                          <a:ext uri="{FF2B5EF4-FFF2-40B4-BE49-F238E27FC236}">
                            <a16:creationId xmlns:a16="http://schemas.microsoft.com/office/drawing/2014/main" id="{B0463D90-FF5C-44FE-9E96-23332E6631F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747" y="1716375"/>
                        <a:ext cx="183197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26" name="TextBox 6">
            <a:extLst>
              <a:ext uri="{FF2B5EF4-FFF2-40B4-BE49-F238E27FC236}">
                <a16:creationId xmlns:a16="http://schemas.microsoft.com/office/drawing/2014/main" id="{8C14E8E1-5815-408C-B980-188E5F09CE5F}"/>
              </a:ext>
            </a:extLst>
          </p:cNvPr>
          <p:cNvSpPr txBox="1">
            <a:spLocks noChangeArrowheads="1"/>
          </p:cNvSpPr>
          <p:nvPr/>
        </p:nvSpPr>
        <p:spPr bwMode="auto">
          <a:xfrm>
            <a:off x="2533881" y="1638301"/>
            <a:ext cx="840586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dirty="0">
                <a:solidFill>
                  <a:srgbClr val="FF0000"/>
                </a:solidFill>
              </a:rPr>
              <a:t>The difference in proportion of student athletes using drugs between schools that perform random drug testing and schools that don’t is greater than zero </a:t>
            </a:r>
          </a:p>
        </p:txBody>
      </p:sp>
      <p:sp>
        <p:nvSpPr>
          <p:cNvPr id="30727" name="Content Placeholder 2">
            <a:extLst>
              <a:ext uri="{FF2B5EF4-FFF2-40B4-BE49-F238E27FC236}">
                <a16:creationId xmlns:a16="http://schemas.microsoft.com/office/drawing/2014/main" id="{4866F9D0-6130-4CCE-A760-D4F756F153EA}"/>
              </a:ext>
            </a:extLst>
          </p:cNvPr>
          <p:cNvSpPr txBox="1">
            <a:spLocks/>
          </p:cNvSpPr>
          <p:nvPr/>
        </p:nvSpPr>
        <p:spPr bwMode="auto">
          <a:xfrm>
            <a:off x="258114" y="4225734"/>
            <a:ext cx="8726487"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sz="2200" dirty="0"/>
              <a:t>Conditions: SRS, Independence, and Normality were all met.  </a:t>
            </a:r>
          </a:p>
          <a:p>
            <a:pPr>
              <a:buFont typeface="Wingdings" panose="05000000000000000000" pitchFamily="2" charset="2"/>
              <a:buNone/>
            </a:pPr>
            <a:endParaRPr lang="en-CA" altLang="en-US" sz="2200" dirty="0"/>
          </a:p>
        </p:txBody>
      </p:sp>
      <p:graphicFrame>
        <p:nvGraphicFramePr>
          <p:cNvPr id="8" name="Object 3">
            <a:extLst>
              <a:ext uri="{FF2B5EF4-FFF2-40B4-BE49-F238E27FC236}">
                <a16:creationId xmlns:a16="http://schemas.microsoft.com/office/drawing/2014/main" id="{38C10F90-80E2-4449-8A6E-E579006A837B}"/>
              </a:ext>
            </a:extLst>
          </p:cNvPr>
          <p:cNvGraphicFramePr>
            <a:graphicFrameLocks noChangeAspect="1"/>
          </p:cNvGraphicFramePr>
          <p:nvPr>
            <p:extLst>
              <p:ext uri="{D42A27DB-BD31-4B8C-83A1-F6EECF244321}">
                <p14:modId xmlns:p14="http://schemas.microsoft.com/office/powerpoint/2010/main" val="1751211431"/>
              </p:ext>
            </p:extLst>
          </p:nvPr>
        </p:nvGraphicFramePr>
        <p:xfrm>
          <a:off x="339037" y="2824067"/>
          <a:ext cx="1430338" cy="422275"/>
        </p:xfrm>
        <a:graphic>
          <a:graphicData uri="http://schemas.openxmlformats.org/presentationml/2006/ole">
            <mc:AlternateContent xmlns:mc="http://schemas.openxmlformats.org/markup-compatibility/2006">
              <mc:Choice xmlns:v="urn:schemas-microsoft-com:vml" Requires="v">
                <p:oleObj name="Equation" r:id="rId8" imgW="774360" imgH="228600" progId="Equation.DSMT4">
                  <p:embed/>
                </p:oleObj>
              </mc:Choice>
              <mc:Fallback>
                <p:oleObj name="Equation" r:id="rId8" imgW="774360" imgH="228600" progId="Equation.DSMT4">
                  <p:embed/>
                  <p:pic>
                    <p:nvPicPr>
                      <p:cNvPr id="8" name="Object 3">
                        <a:extLst>
                          <a:ext uri="{FF2B5EF4-FFF2-40B4-BE49-F238E27FC236}">
                            <a16:creationId xmlns:a16="http://schemas.microsoft.com/office/drawing/2014/main" id="{38C10F90-80E2-4449-8A6E-E579006A837B}"/>
                          </a:ext>
                        </a:extLst>
                      </p:cNvPr>
                      <p:cNvPicPr>
                        <a:picLocks noChangeAspect="1" noChangeArrowheads="1"/>
                      </p:cNvPicPr>
                      <p:nvPr/>
                    </p:nvPicPr>
                    <p:blipFill>
                      <a:blip r:embed="rId9"/>
                      <a:srcRect/>
                      <a:stretch>
                        <a:fillRect/>
                      </a:stretch>
                    </p:blipFill>
                    <p:spPr bwMode="auto">
                      <a:xfrm>
                        <a:off x="339037" y="2824067"/>
                        <a:ext cx="1430338"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Box 4">
            <a:extLst>
              <a:ext uri="{FF2B5EF4-FFF2-40B4-BE49-F238E27FC236}">
                <a16:creationId xmlns:a16="http://schemas.microsoft.com/office/drawing/2014/main" id="{ED820700-E1EC-47BF-9CCD-8B5B2BE1C7A5}"/>
              </a:ext>
            </a:extLst>
          </p:cNvPr>
          <p:cNvSpPr txBox="1">
            <a:spLocks noChangeArrowheads="1"/>
          </p:cNvSpPr>
          <p:nvPr/>
        </p:nvSpPr>
        <p:spPr bwMode="auto">
          <a:xfrm>
            <a:off x="2377807" y="2760606"/>
            <a:ext cx="84168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dirty="0">
                <a:solidFill>
                  <a:srgbClr val="FF0000"/>
                </a:solidFill>
              </a:rPr>
              <a:t>The proportion of student athletes using drugs in schools that perform random drug testing is the same in schools that don’t perform random drug testing</a:t>
            </a:r>
          </a:p>
        </p:txBody>
      </p:sp>
      <p:graphicFrame>
        <p:nvGraphicFramePr>
          <p:cNvPr id="10" name="Object 5">
            <a:extLst>
              <a:ext uri="{FF2B5EF4-FFF2-40B4-BE49-F238E27FC236}">
                <a16:creationId xmlns:a16="http://schemas.microsoft.com/office/drawing/2014/main" id="{8393DD36-8FD2-40F2-8767-814BE9EA8FDE}"/>
              </a:ext>
            </a:extLst>
          </p:cNvPr>
          <p:cNvGraphicFramePr>
            <a:graphicFrameLocks noChangeAspect="1"/>
          </p:cNvGraphicFramePr>
          <p:nvPr>
            <p:extLst>
              <p:ext uri="{D42A27DB-BD31-4B8C-83A1-F6EECF244321}">
                <p14:modId xmlns:p14="http://schemas.microsoft.com/office/powerpoint/2010/main" val="2470725988"/>
              </p:ext>
            </p:extLst>
          </p:nvPr>
        </p:nvGraphicFramePr>
        <p:xfrm>
          <a:off x="294011" y="3521075"/>
          <a:ext cx="1431925" cy="422275"/>
        </p:xfrm>
        <a:graphic>
          <a:graphicData uri="http://schemas.openxmlformats.org/presentationml/2006/ole">
            <mc:AlternateContent xmlns:mc="http://schemas.openxmlformats.org/markup-compatibility/2006">
              <mc:Choice xmlns:v="urn:schemas-microsoft-com:vml" Requires="v">
                <p:oleObj name="Equation" r:id="rId10" imgW="774360" imgH="228600" progId="Equation.DSMT4">
                  <p:embed/>
                </p:oleObj>
              </mc:Choice>
              <mc:Fallback>
                <p:oleObj name="Equation" r:id="rId10" imgW="774360" imgH="228600" progId="Equation.DSMT4">
                  <p:embed/>
                  <p:pic>
                    <p:nvPicPr>
                      <p:cNvPr id="10" name="Object 5">
                        <a:extLst>
                          <a:ext uri="{FF2B5EF4-FFF2-40B4-BE49-F238E27FC236}">
                            <a16:creationId xmlns:a16="http://schemas.microsoft.com/office/drawing/2014/main" id="{8393DD36-8FD2-40F2-8767-814BE9EA8FDE}"/>
                          </a:ext>
                        </a:extLst>
                      </p:cNvPr>
                      <p:cNvPicPr>
                        <a:picLocks noChangeAspect="1" noChangeArrowheads="1"/>
                      </p:cNvPicPr>
                      <p:nvPr/>
                    </p:nvPicPr>
                    <p:blipFill>
                      <a:blip r:embed="rId11"/>
                      <a:srcRect/>
                      <a:stretch>
                        <a:fillRect/>
                      </a:stretch>
                    </p:blipFill>
                    <p:spPr bwMode="auto">
                      <a:xfrm>
                        <a:off x="294011" y="3521075"/>
                        <a:ext cx="143192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Box 6">
            <a:extLst>
              <a:ext uri="{FF2B5EF4-FFF2-40B4-BE49-F238E27FC236}">
                <a16:creationId xmlns:a16="http://schemas.microsoft.com/office/drawing/2014/main" id="{D0BEB892-6543-4ADA-94CE-434D762B78F6}"/>
              </a:ext>
            </a:extLst>
          </p:cNvPr>
          <p:cNvSpPr txBox="1">
            <a:spLocks noChangeArrowheads="1"/>
          </p:cNvSpPr>
          <p:nvPr/>
        </p:nvSpPr>
        <p:spPr bwMode="auto">
          <a:xfrm>
            <a:off x="2465943" y="3443231"/>
            <a:ext cx="840586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dirty="0">
                <a:solidFill>
                  <a:srgbClr val="FF0000"/>
                </a:solidFill>
              </a:rPr>
              <a:t>The proportion of student athletes using drugs in schools that perform random drug testing is less than schools that don’t perform random drug testing</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0727"/>
                                        </p:tgtEl>
                                        <p:attrNameLst>
                                          <p:attrName>style.visibility</p:attrName>
                                        </p:attrNameLst>
                                      </p:cBhvr>
                                      <p:to>
                                        <p:strVal val="visible"/>
                                      </p:to>
                                    </p:set>
                                    <p:animEffect transition="in" filter="fade">
                                      <p:cBhvr>
                                        <p:cTn id="21" dur="500"/>
                                        <p:tgtEl>
                                          <p:spTgt spid="307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7" grpId="0"/>
      <p:bldP spid="9"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2B8C42-67A6-40F6-9D24-6E332EFD5C82}"/>
              </a:ext>
            </a:extLst>
          </p:cNvPr>
          <p:cNvSpPr>
            <a:spLocks noGrp="1"/>
          </p:cNvSpPr>
          <p:nvPr>
            <p:ph sz="quarter" idx="1"/>
          </p:nvPr>
        </p:nvSpPr>
        <p:spPr>
          <a:xfrm>
            <a:off x="268077" y="212073"/>
            <a:ext cx="8159827" cy="1837063"/>
          </a:xfrm>
        </p:spPr>
        <p:txBody>
          <a:bodyPr/>
          <a:lstStyle/>
          <a:p>
            <a:r>
              <a:rPr lang="en-US" dirty="0"/>
              <a:t>Calculate our test statistics….</a:t>
            </a:r>
          </a:p>
          <a:p>
            <a:r>
              <a:rPr lang="en-US" dirty="0"/>
              <a:t>It’s ok to use our Ti83 to calculate the test statistics, however, make sure that you write out your work and calculations! </a:t>
            </a:r>
          </a:p>
        </p:txBody>
      </p:sp>
      <p:pic>
        <p:nvPicPr>
          <p:cNvPr id="4" name="Picture 3">
            <a:extLst>
              <a:ext uri="{FF2B5EF4-FFF2-40B4-BE49-F238E27FC236}">
                <a16:creationId xmlns:a16="http://schemas.microsoft.com/office/drawing/2014/main" id="{6DE70138-C365-41EA-8D62-0F0A3BAB81BE}"/>
              </a:ext>
            </a:extLst>
          </p:cNvPr>
          <p:cNvPicPr>
            <a:picLocks noChangeAspect="1"/>
          </p:cNvPicPr>
          <p:nvPr/>
        </p:nvPicPr>
        <p:blipFill>
          <a:blip r:embed="rId4"/>
          <a:stretch>
            <a:fillRect/>
          </a:stretch>
        </p:blipFill>
        <p:spPr>
          <a:xfrm>
            <a:off x="8643848" y="230708"/>
            <a:ext cx="2924583" cy="1857634"/>
          </a:xfrm>
          <a:prstGeom prst="rect">
            <a:avLst/>
          </a:prstGeom>
        </p:spPr>
      </p:pic>
      <p:pic>
        <p:nvPicPr>
          <p:cNvPr id="5" name="Picture 4">
            <a:extLst>
              <a:ext uri="{FF2B5EF4-FFF2-40B4-BE49-F238E27FC236}">
                <a16:creationId xmlns:a16="http://schemas.microsoft.com/office/drawing/2014/main" id="{CD33CDA5-610C-4532-93C3-07438E315E9E}"/>
              </a:ext>
            </a:extLst>
          </p:cNvPr>
          <p:cNvPicPr>
            <a:picLocks noChangeAspect="1"/>
          </p:cNvPicPr>
          <p:nvPr/>
        </p:nvPicPr>
        <p:blipFill>
          <a:blip r:embed="rId5"/>
          <a:stretch>
            <a:fillRect/>
          </a:stretch>
        </p:blipFill>
        <p:spPr>
          <a:xfrm>
            <a:off x="8681953" y="2264648"/>
            <a:ext cx="2848373" cy="1733792"/>
          </a:xfrm>
          <a:prstGeom prst="rect">
            <a:avLst/>
          </a:prstGeom>
        </p:spPr>
      </p:pic>
      <p:graphicFrame>
        <p:nvGraphicFramePr>
          <p:cNvPr id="6" name="Object 5">
            <a:extLst>
              <a:ext uri="{FF2B5EF4-FFF2-40B4-BE49-F238E27FC236}">
                <a16:creationId xmlns:a16="http://schemas.microsoft.com/office/drawing/2014/main" id="{089994E8-4ED2-45AC-B277-108BEAA656FD}"/>
              </a:ext>
            </a:extLst>
          </p:cNvPr>
          <p:cNvGraphicFramePr>
            <a:graphicFrameLocks noChangeAspect="1"/>
          </p:cNvGraphicFramePr>
          <p:nvPr>
            <p:extLst>
              <p:ext uri="{D42A27DB-BD31-4B8C-83A1-F6EECF244321}">
                <p14:modId xmlns:p14="http://schemas.microsoft.com/office/powerpoint/2010/main" val="1057624002"/>
              </p:ext>
            </p:extLst>
          </p:nvPr>
        </p:nvGraphicFramePr>
        <p:xfrm>
          <a:off x="5794872" y="1893176"/>
          <a:ext cx="1656490" cy="805809"/>
        </p:xfrm>
        <a:graphic>
          <a:graphicData uri="http://schemas.openxmlformats.org/presentationml/2006/ole">
            <mc:AlternateContent xmlns:mc="http://schemas.openxmlformats.org/markup-compatibility/2006">
              <mc:Choice xmlns:v="urn:schemas-microsoft-com:vml" Requires="v">
                <p:oleObj name="Equation" r:id="rId6" imgW="888840" imgH="431640" progId="Equation.DSMT4">
                  <p:embed/>
                </p:oleObj>
              </mc:Choice>
              <mc:Fallback>
                <p:oleObj name="Equation" r:id="rId6" imgW="888840" imgH="431640" progId="Equation.DSMT4">
                  <p:embed/>
                  <p:pic>
                    <p:nvPicPr>
                      <p:cNvPr id="6" name="Object 5">
                        <a:extLst>
                          <a:ext uri="{FF2B5EF4-FFF2-40B4-BE49-F238E27FC236}">
                            <a16:creationId xmlns:a16="http://schemas.microsoft.com/office/drawing/2014/main" id="{089994E8-4ED2-45AC-B277-108BEAA656FD}"/>
                          </a:ext>
                        </a:extLst>
                      </p:cNvPr>
                      <p:cNvPicPr>
                        <a:picLocks noChangeAspect="1" noChangeArrowheads="1"/>
                      </p:cNvPicPr>
                      <p:nvPr/>
                    </p:nvPicPr>
                    <p:blipFill>
                      <a:blip r:embed="rId7"/>
                      <a:srcRect/>
                      <a:stretch>
                        <a:fillRect/>
                      </a:stretch>
                    </p:blipFill>
                    <p:spPr bwMode="auto">
                      <a:xfrm>
                        <a:off x="5794872" y="1893176"/>
                        <a:ext cx="1656490" cy="805809"/>
                      </a:xfrm>
                      <a:prstGeom prst="rect">
                        <a:avLst/>
                      </a:prstGeom>
                      <a:noFill/>
                      <a:ln>
                        <a:noFill/>
                      </a:ln>
                    </p:spPr>
                  </p:pic>
                </p:oleObj>
              </mc:Fallback>
            </mc:AlternateContent>
          </a:graphicData>
        </a:graphic>
      </p:graphicFrame>
      <p:graphicFrame>
        <p:nvGraphicFramePr>
          <p:cNvPr id="7" name="Object 6">
            <a:extLst>
              <a:ext uri="{FF2B5EF4-FFF2-40B4-BE49-F238E27FC236}">
                <a16:creationId xmlns:a16="http://schemas.microsoft.com/office/drawing/2014/main" id="{A7FA3F3D-DB7B-4288-8B0D-331912CD83E0}"/>
              </a:ext>
            </a:extLst>
          </p:cNvPr>
          <p:cNvGraphicFramePr>
            <a:graphicFrameLocks noChangeAspect="1"/>
          </p:cNvGraphicFramePr>
          <p:nvPr>
            <p:extLst>
              <p:ext uri="{D42A27DB-BD31-4B8C-83A1-F6EECF244321}">
                <p14:modId xmlns:p14="http://schemas.microsoft.com/office/powerpoint/2010/main" val="1744437159"/>
              </p:ext>
            </p:extLst>
          </p:nvPr>
        </p:nvGraphicFramePr>
        <p:xfrm>
          <a:off x="373783" y="1913797"/>
          <a:ext cx="2592387" cy="1187450"/>
        </p:xfrm>
        <a:graphic>
          <a:graphicData uri="http://schemas.openxmlformats.org/presentationml/2006/ole">
            <mc:AlternateContent xmlns:mc="http://schemas.openxmlformats.org/markup-compatibility/2006">
              <mc:Choice xmlns:v="urn:schemas-microsoft-com:vml" Requires="v">
                <p:oleObj name="Equation" r:id="rId8" imgW="1638300" imgH="749300" progId="Equation.DSMT4">
                  <p:embed/>
                </p:oleObj>
              </mc:Choice>
              <mc:Fallback>
                <p:oleObj name="Equation" r:id="rId8" imgW="1638300" imgH="749300" progId="Equation.DSMT4">
                  <p:embed/>
                  <p:pic>
                    <p:nvPicPr>
                      <p:cNvPr id="7" name="Object 6">
                        <a:extLst>
                          <a:ext uri="{FF2B5EF4-FFF2-40B4-BE49-F238E27FC236}">
                            <a16:creationId xmlns:a16="http://schemas.microsoft.com/office/drawing/2014/main" id="{A7FA3F3D-DB7B-4288-8B0D-331912CD83E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3783" y="1913797"/>
                        <a:ext cx="259238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a:extLst>
              <a:ext uri="{FF2B5EF4-FFF2-40B4-BE49-F238E27FC236}">
                <a16:creationId xmlns:a16="http://schemas.microsoft.com/office/drawing/2014/main" id="{49BE7283-4D48-41E8-94BB-0E0CA24F3342}"/>
              </a:ext>
            </a:extLst>
          </p:cNvPr>
          <p:cNvGraphicFramePr>
            <a:graphicFrameLocks noChangeAspect="1"/>
          </p:cNvGraphicFramePr>
          <p:nvPr>
            <p:extLst>
              <p:ext uri="{D42A27DB-BD31-4B8C-83A1-F6EECF244321}">
                <p14:modId xmlns:p14="http://schemas.microsoft.com/office/powerpoint/2010/main" val="1672193322"/>
              </p:ext>
            </p:extLst>
          </p:nvPr>
        </p:nvGraphicFramePr>
        <p:xfrm>
          <a:off x="6177612" y="2808038"/>
          <a:ext cx="1371600" cy="733425"/>
        </p:xfrm>
        <a:graphic>
          <a:graphicData uri="http://schemas.openxmlformats.org/presentationml/2006/ole">
            <mc:AlternateContent xmlns:mc="http://schemas.openxmlformats.org/markup-compatibility/2006">
              <mc:Choice xmlns:v="urn:schemas-microsoft-com:vml" Requires="v">
                <p:oleObj name="Equation" r:id="rId10" imgW="736560" imgH="393480" progId="Equation.DSMT4">
                  <p:embed/>
                </p:oleObj>
              </mc:Choice>
              <mc:Fallback>
                <p:oleObj name="Equation" r:id="rId10" imgW="736560" imgH="393480" progId="Equation.DSMT4">
                  <p:embed/>
                  <p:pic>
                    <p:nvPicPr>
                      <p:cNvPr id="8" name="Object 7">
                        <a:extLst>
                          <a:ext uri="{FF2B5EF4-FFF2-40B4-BE49-F238E27FC236}">
                            <a16:creationId xmlns:a16="http://schemas.microsoft.com/office/drawing/2014/main" id="{49BE7283-4D48-41E8-94BB-0E0CA24F3342}"/>
                          </a:ext>
                        </a:extLst>
                      </p:cNvPr>
                      <p:cNvPicPr>
                        <a:picLocks noChangeAspect="1" noChangeArrowheads="1"/>
                      </p:cNvPicPr>
                      <p:nvPr/>
                    </p:nvPicPr>
                    <p:blipFill>
                      <a:blip r:embed="rId11"/>
                      <a:srcRect/>
                      <a:stretch>
                        <a:fillRect/>
                      </a:stretch>
                    </p:blipFill>
                    <p:spPr bwMode="auto">
                      <a:xfrm>
                        <a:off x="6177612" y="2808038"/>
                        <a:ext cx="1371600" cy="733425"/>
                      </a:xfrm>
                      <a:prstGeom prst="rect">
                        <a:avLst/>
                      </a:prstGeom>
                      <a:noFill/>
                      <a:ln>
                        <a:noFill/>
                      </a:ln>
                    </p:spPr>
                  </p:pic>
                </p:oleObj>
              </mc:Fallback>
            </mc:AlternateContent>
          </a:graphicData>
        </a:graphic>
      </p:graphicFrame>
      <p:graphicFrame>
        <p:nvGraphicFramePr>
          <p:cNvPr id="9" name="Object 8">
            <a:extLst>
              <a:ext uri="{FF2B5EF4-FFF2-40B4-BE49-F238E27FC236}">
                <a16:creationId xmlns:a16="http://schemas.microsoft.com/office/drawing/2014/main" id="{3F5E6E6D-1821-44DF-A1ED-B0E1EAA72238}"/>
              </a:ext>
            </a:extLst>
          </p:cNvPr>
          <p:cNvGraphicFramePr>
            <a:graphicFrameLocks noChangeAspect="1"/>
          </p:cNvGraphicFramePr>
          <p:nvPr>
            <p:extLst>
              <p:ext uri="{D42A27DB-BD31-4B8C-83A1-F6EECF244321}">
                <p14:modId xmlns:p14="http://schemas.microsoft.com/office/powerpoint/2010/main" val="2954791107"/>
              </p:ext>
            </p:extLst>
          </p:nvPr>
        </p:nvGraphicFramePr>
        <p:xfrm>
          <a:off x="6176771" y="3732518"/>
          <a:ext cx="1373187" cy="331787"/>
        </p:xfrm>
        <a:graphic>
          <a:graphicData uri="http://schemas.openxmlformats.org/presentationml/2006/ole">
            <mc:AlternateContent xmlns:mc="http://schemas.openxmlformats.org/markup-compatibility/2006">
              <mc:Choice xmlns:v="urn:schemas-microsoft-com:vml" Requires="v">
                <p:oleObj name="Equation" r:id="rId12" imgW="736560" imgH="177480" progId="Equation.DSMT4">
                  <p:embed/>
                </p:oleObj>
              </mc:Choice>
              <mc:Fallback>
                <p:oleObj name="Equation" r:id="rId12" imgW="736560" imgH="177480" progId="Equation.DSMT4">
                  <p:embed/>
                  <p:pic>
                    <p:nvPicPr>
                      <p:cNvPr id="9" name="Object 8">
                        <a:extLst>
                          <a:ext uri="{FF2B5EF4-FFF2-40B4-BE49-F238E27FC236}">
                            <a16:creationId xmlns:a16="http://schemas.microsoft.com/office/drawing/2014/main" id="{3F5E6E6D-1821-44DF-A1ED-B0E1EAA72238}"/>
                          </a:ext>
                        </a:extLst>
                      </p:cNvPr>
                      <p:cNvPicPr>
                        <a:picLocks noChangeAspect="1" noChangeArrowheads="1"/>
                      </p:cNvPicPr>
                      <p:nvPr/>
                    </p:nvPicPr>
                    <p:blipFill>
                      <a:blip r:embed="rId13"/>
                      <a:srcRect/>
                      <a:stretch>
                        <a:fillRect/>
                      </a:stretch>
                    </p:blipFill>
                    <p:spPr bwMode="auto">
                      <a:xfrm>
                        <a:off x="6176771" y="3732518"/>
                        <a:ext cx="1373187" cy="331787"/>
                      </a:xfrm>
                      <a:prstGeom prst="rect">
                        <a:avLst/>
                      </a:prstGeom>
                      <a:noFill/>
                      <a:ln>
                        <a:noFill/>
                      </a:ln>
                    </p:spPr>
                  </p:pic>
                </p:oleObj>
              </mc:Fallback>
            </mc:AlternateContent>
          </a:graphicData>
        </a:graphic>
      </p:graphicFrame>
      <p:graphicFrame>
        <p:nvGraphicFramePr>
          <p:cNvPr id="10" name="Object 9">
            <a:extLst>
              <a:ext uri="{FF2B5EF4-FFF2-40B4-BE49-F238E27FC236}">
                <a16:creationId xmlns:a16="http://schemas.microsoft.com/office/drawing/2014/main" id="{CC4818BB-6E8A-44F4-9582-1FA61F8A4E0A}"/>
              </a:ext>
            </a:extLst>
          </p:cNvPr>
          <p:cNvGraphicFramePr>
            <a:graphicFrameLocks noChangeAspect="1"/>
          </p:cNvGraphicFramePr>
          <p:nvPr>
            <p:extLst>
              <p:ext uri="{D42A27DB-BD31-4B8C-83A1-F6EECF244321}">
                <p14:modId xmlns:p14="http://schemas.microsoft.com/office/powerpoint/2010/main" val="3947257889"/>
              </p:ext>
            </p:extLst>
          </p:nvPr>
        </p:nvGraphicFramePr>
        <p:xfrm>
          <a:off x="535829" y="3382312"/>
          <a:ext cx="3457575" cy="1066800"/>
        </p:xfrm>
        <a:graphic>
          <a:graphicData uri="http://schemas.openxmlformats.org/presentationml/2006/ole">
            <mc:AlternateContent xmlns:mc="http://schemas.openxmlformats.org/markup-compatibility/2006">
              <mc:Choice xmlns:v="urn:schemas-microsoft-com:vml" Requires="v">
                <p:oleObj name="Equation" r:id="rId14" imgW="2184120" imgH="672840" progId="Equation.DSMT4">
                  <p:embed/>
                </p:oleObj>
              </mc:Choice>
              <mc:Fallback>
                <p:oleObj name="Equation" r:id="rId14" imgW="2184120" imgH="672840" progId="Equation.DSMT4">
                  <p:embed/>
                  <p:pic>
                    <p:nvPicPr>
                      <p:cNvPr id="10" name="Object 9">
                        <a:extLst>
                          <a:ext uri="{FF2B5EF4-FFF2-40B4-BE49-F238E27FC236}">
                            <a16:creationId xmlns:a16="http://schemas.microsoft.com/office/drawing/2014/main" id="{CC4818BB-6E8A-44F4-9582-1FA61F8A4E0A}"/>
                          </a:ext>
                        </a:extLst>
                      </p:cNvPr>
                      <p:cNvPicPr>
                        <a:picLocks noChangeAspect="1" noChangeArrowheads="1"/>
                      </p:cNvPicPr>
                      <p:nvPr/>
                    </p:nvPicPr>
                    <p:blipFill>
                      <a:blip r:embed="rId15"/>
                      <a:srcRect/>
                      <a:stretch>
                        <a:fillRect/>
                      </a:stretch>
                    </p:blipFill>
                    <p:spPr bwMode="auto">
                      <a:xfrm>
                        <a:off x="535829" y="3382312"/>
                        <a:ext cx="34575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a:extLst>
              <a:ext uri="{FF2B5EF4-FFF2-40B4-BE49-F238E27FC236}">
                <a16:creationId xmlns:a16="http://schemas.microsoft.com/office/drawing/2014/main" id="{526D1061-7DBE-46FD-81A4-AB0FB5C1DA3D}"/>
              </a:ext>
            </a:extLst>
          </p:cNvPr>
          <p:cNvGraphicFramePr>
            <a:graphicFrameLocks noChangeAspect="1"/>
          </p:cNvGraphicFramePr>
          <p:nvPr>
            <p:extLst>
              <p:ext uri="{D42A27DB-BD31-4B8C-83A1-F6EECF244321}">
                <p14:modId xmlns:p14="http://schemas.microsoft.com/office/powerpoint/2010/main" val="398244204"/>
              </p:ext>
            </p:extLst>
          </p:nvPr>
        </p:nvGraphicFramePr>
        <p:xfrm>
          <a:off x="223150" y="4530399"/>
          <a:ext cx="1993872" cy="416173"/>
        </p:xfrm>
        <a:graphic>
          <a:graphicData uri="http://schemas.openxmlformats.org/presentationml/2006/ole">
            <mc:AlternateContent xmlns:mc="http://schemas.openxmlformats.org/markup-compatibility/2006">
              <mc:Choice xmlns:v="urn:schemas-microsoft-com:vml" Requires="v">
                <p:oleObj name="Equation" r:id="rId16" imgW="850680" imgH="177480" progId="Equation.DSMT4">
                  <p:embed/>
                </p:oleObj>
              </mc:Choice>
              <mc:Fallback>
                <p:oleObj name="Equation" r:id="rId16" imgW="850680" imgH="177480" progId="Equation.DSMT4">
                  <p:embed/>
                  <p:pic>
                    <p:nvPicPr>
                      <p:cNvPr id="11" name="Object 10">
                        <a:extLst>
                          <a:ext uri="{FF2B5EF4-FFF2-40B4-BE49-F238E27FC236}">
                            <a16:creationId xmlns:a16="http://schemas.microsoft.com/office/drawing/2014/main" id="{526D1061-7DBE-46FD-81A4-AB0FB5C1DA3D}"/>
                          </a:ext>
                        </a:extLst>
                      </p:cNvPr>
                      <p:cNvPicPr>
                        <a:picLocks noChangeAspect="1" noChangeArrowheads="1"/>
                      </p:cNvPicPr>
                      <p:nvPr/>
                    </p:nvPicPr>
                    <p:blipFill>
                      <a:blip r:embed="rId17"/>
                      <a:srcRect/>
                      <a:stretch>
                        <a:fillRect/>
                      </a:stretch>
                    </p:blipFill>
                    <p:spPr bwMode="auto">
                      <a:xfrm>
                        <a:off x="223150" y="4530399"/>
                        <a:ext cx="1993872" cy="416173"/>
                      </a:xfrm>
                      <a:prstGeom prst="rect">
                        <a:avLst/>
                      </a:prstGeom>
                      <a:noFill/>
                      <a:ln>
                        <a:noFill/>
                      </a:ln>
                    </p:spPr>
                  </p:pic>
                </p:oleObj>
              </mc:Fallback>
            </mc:AlternateContent>
          </a:graphicData>
        </a:graphic>
      </p:graphicFrame>
      <p:graphicFrame>
        <p:nvGraphicFramePr>
          <p:cNvPr id="12" name="Object 11">
            <a:extLst>
              <a:ext uri="{FF2B5EF4-FFF2-40B4-BE49-F238E27FC236}">
                <a16:creationId xmlns:a16="http://schemas.microsoft.com/office/drawing/2014/main" id="{507754CC-3A69-4C32-B1F6-21B49B70966E}"/>
              </a:ext>
            </a:extLst>
          </p:cNvPr>
          <p:cNvGraphicFramePr>
            <a:graphicFrameLocks noChangeAspect="1"/>
          </p:cNvGraphicFramePr>
          <p:nvPr>
            <p:extLst>
              <p:ext uri="{D42A27DB-BD31-4B8C-83A1-F6EECF244321}">
                <p14:modId xmlns:p14="http://schemas.microsoft.com/office/powerpoint/2010/main" val="1706527371"/>
              </p:ext>
            </p:extLst>
          </p:nvPr>
        </p:nvGraphicFramePr>
        <p:xfrm>
          <a:off x="229193" y="5013020"/>
          <a:ext cx="5752966" cy="517089"/>
        </p:xfrm>
        <a:graphic>
          <a:graphicData uri="http://schemas.openxmlformats.org/presentationml/2006/ole">
            <mc:AlternateContent xmlns:mc="http://schemas.openxmlformats.org/markup-compatibility/2006">
              <mc:Choice xmlns:v="urn:schemas-microsoft-com:vml" Requires="v">
                <p:oleObj name="Equation" r:id="rId18" imgW="2819160" imgH="253800" progId="Equation.DSMT4">
                  <p:embed/>
                </p:oleObj>
              </mc:Choice>
              <mc:Fallback>
                <p:oleObj name="Equation" r:id="rId18" imgW="2819160" imgH="253800" progId="Equation.DSMT4">
                  <p:embed/>
                  <p:pic>
                    <p:nvPicPr>
                      <p:cNvPr id="12" name="Object 11">
                        <a:extLst>
                          <a:ext uri="{FF2B5EF4-FFF2-40B4-BE49-F238E27FC236}">
                            <a16:creationId xmlns:a16="http://schemas.microsoft.com/office/drawing/2014/main" id="{507754CC-3A69-4C32-B1F6-21B49B70966E}"/>
                          </a:ext>
                        </a:extLst>
                      </p:cNvPr>
                      <p:cNvPicPr>
                        <a:picLocks noChangeAspect="1" noChangeArrowheads="1"/>
                      </p:cNvPicPr>
                      <p:nvPr/>
                    </p:nvPicPr>
                    <p:blipFill>
                      <a:blip r:embed="rId19"/>
                      <a:srcRect/>
                      <a:stretch>
                        <a:fillRect/>
                      </a:stretch>
                    </p:blipFill>
                    <p:spPr bwMode="auto">
                      <a:xfrm>
                        <a:off x="229193" y="5013020"/>
                        <a:ext cx="5752966" cy="517089"/>
                      </a:xfrm>
                      <a:prstGeom prst="rect">
                        <a:avLst/>
                      </a:prstGeom>
                      <a:noFill/>
                      <a:ln>
                        <a:noFill/>
                      </a:ln>
                    </p:spPr>
                  </p:pic>
                </p:oleObj>
              </mc:Fallback>
            </mc:AlternateContent>
          </a:graphicData>
        </a:graphic>
      </p:graphicFrame>
      <p:graphicFrame>
        <p:nvGraphicFramePr>
          <p:cNvPr id="13" name="Object 12">
            <a:extLst>
              <a:ext uri="{FF2B5EF4-FFF2-40B4-BE49-F238E27FC236}">
                <a16:creationId xmlns:a16="http://schemas.microsoft.com/office/drawing/2014/main" id="{4B4F3DB9-F5D0-4C63-BED3-358BDC9C7F7D}"/>
              </a:ext>
            </a:extLst>
          </p:cNvPr>
          <p:cNvGraphicFramePr>
            <a:graphicFrameLocks noChangeAspect="1"/>
          </p:cNvGraphicFramePr>
          <p:nvPr>
            <p:extLst>
              <p:ext uri="{D42A27DB-BD31-4B8C-83A1-F6EECF244321}">
                <p14:modId xmlns:p14="http://schemas.microsoft.com/office/powerpoint/2010/main" val="2677249074"/>
              </p:ext>
            </p:extLst>
          </p:nvPr>
        </p:nvGraphicFramePr>
        <p:xfrm>
          <a:off x="209894" y="5540127"/>
          <a:ext cx="2746375" cy="361950"/>
        </p:xfrm>
        <a:graphic>
          <a:graphicData uri="http://schemas.openxmlformats.org/presentationml/2006/ole">
            <mc:AlternateContent xmlns:mc="http://schemas.openxmlformats.org/markup-compatibility/2006">
              <mc:Choice xmlns:v="urn:schemas-microsoft-com:vml" Requires="v">
                <p:oleObj name="Equation" r:id="rId20" imgW="1346040" imgH="177480" progId="Equation.DSMT4">
                  <p:embed/>
                </p:oleObj>
              </mc:Choice>
              <mc:Fallback>
                <p:oleObj name="Equation" r:id="rId20" imgW="1346040" imgH="177480" progId="Equation.DSMT4">
                  <p:embed/>
                  <p:pic>
                    <p:nvPicPr>
                      <p:cNvPr id="13" name="Object 12">
                        <a:extLst>
                          <a:ext uri="{FF2B5EF4-FFF2-40B4-BE49-F238E27FC236}">
                            <a16:creationId xmlns:a16="http://schemas.microsoft.com/office/drawing/2014/main" id="{4B4F3DB9-F5D0-4C63-BED3-358BDC9C7F7D}"/>
                          </a:ext>
                        </a:extLst>
                      </p:cNvPr>
                      <p:cNvPicPr>
                        <a:picLocks noChangeAspect="1" noChangeArrowheads="1"/>
                      </p:cNvPicPr>
                      <p:nvPr/>
                    </p:nvPicPr>
                    <p:blipFill>
                      <a:blip r:embed="rId21"/>
                      <a:srcRect/>
                      <a:stretch>
                        <a:fillRect/>
                      </a:stretch>
                    </p:blipFill>
                    <p:spPr bwMode="auto">
                      <a:xfrm>
                        <a:off x="209894" y="5540127"/>
                        <a:ext cx="2746375" cy="361950"/>
                      </a:xfrm>
                      <a:prstGeom prst="rect">
                        <a:avLst/>
                      </a:prstGeom>
                      <a:noFill/>
                      <a:ln>
                        <a:noFill/>
                      </a:ln>
                    </p:spPr>
                  </p:pic>
                </p:oleObj>
              </mc:Fallback>
            </mc:AlternateContent>
          </a:graphicData>
        </a:graphic>
      </p:graphicFrame>
      <p:sp>
        <p:nvSpPr>
          <p:cNvPr id="14" name="TextBox 6">
            <a:extLst>
              <a:ext uri="{FF2B5EF4-FFF2-40B4-BE49-F238E27FC236}">
                <a16:creationId xmlns:a16="http://schemas.microsoft.com/office/drawing/2014/main" id="{979FEFC1-63B5-40BD-AD42-4D4C23D00131}"/>
              </a:ext>
            </a:extLst>
          </p:cNvPr>
          <p:cNvSpPr txBox="1">
            <a:spLocks noChangeArrowheads="1"/>
          </p:cNvSpPr>
          <p:nvPr/>
        </p:nvSpPr>
        <p:spPr bwMode="auto">
          <a:xfrm>
            <a:off x="6004193" y="4754238"/>
            <a:ext cx="6046421" cy="1754326"/>
          </a:xfrm>
          <a:prstGeom prst="rect">
            <a:avLst/>
          </a:prstGeom>
          <a:solidFill>
            <a:schemeClr val="bg1"/>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dirty="0">
                <a:solidFill>
                  <a:srgbClr val="FF0000"/>
                </a:solidFill>
              </a:rPr>
              <a:t>Since our P value is less than the significance level of 5% or any other reasonable significance level, we would reject our Null Hypothesis and accept the Alternative.  Our test shows that the proportion of student athletes in schools that does random drug testing is less than schools that doesn’t do random drug testing</a:t>
            </a:r>
          </a:p>
        </p:txBody>
      </p:sp>
    </p:spTree>
    <p:custDataLst>
      <p:tags r:id="rId1"/>
    </p:custDataLst>
    <p:extLst>
      <p:ext uri="{BB962C8B-B14F-4D97-AF65-F5344CB8AC3E}">
        <p14:creationId xmlns:p14="http://schemas.microsoft.com/office/powerpoint/2010/main" val="2471314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7DC06F-63D1-C300-FEB6-08FE5A73DC8D}"/>
              </a:ext>
            </a:extLst>
          </p:cNvPr>
          <p:cNvSpPr>
            <a:spLocks noGrp="1"/>
          </p:cNvSpPr>
          <p:nvPr>
            <p:ph sz="quarter" idx="1"/>
          </p:nvPr>
        </p:nvSpPr>
        <p:spPr>
          <a:xfrm>
            <a:off x="265670" y="142102"/>
            <a:ext cx="11660659" cy="3181866"/>
          </a:xfrm>
        </p:spPr>
        <p:txBody>
          <a:bodyPr/>
          <a:lstStyle/>
          <a:p>
            <a:pPr marL="0" indent="0">
              <a:buNone/>
            </a:pPr>
            <a:r>
              <a:rPr lang="en-US" dirty="0"/>
              <a:t>Ex: A political candidate recently got involved in a media scandal.  Two months ago a survey was conducted on the approval ratings of the candidate.  In a SRS of 300 candidates, 170 said they would vote for him.  Three months after the scandal another survey conducted with a SRS of 450 candidates, 213 said they would still support him.  Has the approval of the candidate decreased after the scandal?  Conduct an appropriate test and then find the test statistics and P-value</a:t>
            </a:r>
          </a:p>
        </p:txBody>
      </p:sp>
    </p:spTree>
    <p:extLst>
      <p:ext uri="{BB962C8B-B14F-4D97-AF65-F5344CB8AC3E}">
        <p14:creationId xmlns:p14="http://schemas.microsoft.com/office/powerpoint/2010/main" val="595257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26433-FA61-2A64-FC63-39550F66A8F3}"/>
              </a:ext>
            </a:extLst>
          </p:cNvPr>
          <p:cNvSpPr>
            <a:spLocks noGrp="1"/>
          </p:cNvSpPr>
          <p:nvPr>
            <p:ph type="title"/>
          </p:nvPr>
        </p:nvSpPr>
        <p:spPr>
          <a:xfrm>
            <a:off x="95794" y="130630"/>
            <a:ext cx="11948160" cy="548640"/>
          </a:xfrm>
        </p:spPr>
        <p:txBody>
          <a:bodyPr>
            <a:normAutofit/>
          </a:bodyPr>
          <a:lstStyle/>
          <a:p>
            <a:r>
              <a:rPr lang="en-US" dirty="0"/>
              <a:t>What’s Important: Confidence intervals &amp; Test Statistics</a:t>
            </a:r>
          </a:p>
        </p:txBody>
      </p:sp>
      <p:sp>
        <p:nvSpPr>
          <p:cNvPr id="3" name="Content Placeholder 2">
            <a:extLst>
              <a:ext uri="{FF2B5EF4-FFF2-40B4-BE49-F238E27FC236}">
                <a16:creationId xmlns:a16="http://schemas.microsoft.com/office/drawing/2014/main" id="{A2EE7E5A-825F-BF4A-AFDD-E037AD9E6C43}"/>
              </a:ext>
            </a:extLst>
          </p:cNvPr>
          <p:cNvSpPr>
            <a:spLocks noGrp="1"/>
          </p:cNvSpPr>
          <p:nvPr>
            <p:ph sz="quarter" idx="1"/>
          </p:nvPr>
        </p:nvSpPr>
        <p:spPr>
          <a:xfrm>
            <a:off x="261257" y="748935"/>
            <a:ext cx="11138263" cy="4336869"/>
          </a:xfrm>
        </p:spPr>
        <p:txBody>
          <a:bodyPr/>
          <a:lstStyle/>
          <a:p>
            <a:r>
              <a:rPr lang="en-US" dirty="0"/>
              <a:t>This chapter is about comparing two population proportions that are independent of each other</a:t>
            </a:r>
          </a:p>
          <a:p>
            <a:r>
              <a:rPr lang="en-US" dirty="0"/>
              <a:t>First part is on creating a confidence interval for the difference in population proportions</a:t>
            </a:r>
          </a:p>
          <a:p>
            <a:endParaRPr lang="en-US" dirty="0"/>
          </a:p>
          <a:p>
            <a:endParaRPr lang="en-US" dirty="0"/>
          </a:p>
          <a:p>
            <a:pPr marL="0" indent="0">
              <a:buNone/>
            </a:pPr>
            <a:endParaRPr lang="en-US" dirty="0"/>
          </a:p>
          <a:p>
            <a:r>
              <a:rPr lang="en-US" dirty="0"/>
              <a:t>Second part is on performing a hypothesis test against the null that the two population proportions are equal</a:t>
            </a:r>
          </a:p>
          <a:p>
            <a:endParaRPr lang="en-US" dirty="0"/>
          </a:p>
        </p:txBody>
      </p:sp>
      <p:graphicFrame>
        <p:nvGraphicFramePr>
          <p:cNvPr id="5" name="Object 4">
            <a:extLst>
              <a:ext uri="{FF2B5EF4-FFF2-40B4-BE49-F238E27FC236}">
                <a16:creationId xmlns:a16="http://schemas.microsoft.com/office/drawing/2014/main" id="{DEFDFA14-481D-1E3E-9FAB-933D24F79EC2}"/>
              </a:ext>
            </a:extLst>
          </p:cNvPr>
          <p:cNvGraphicFramePr>
            <a:graphicFrameLocks noChangeAspect="1"/>
          </p:cNvGraphicFramePr>
          <p:nvPr>
            <p:extLst>
              <p:ext uri="{D42A27DB-BD31-4B8C-83A1-F6EECF244321}">
                <p14:modId xmlns:p14="http://schemas.microsoft.com/office/powerpoint/2010/main" val="1255143750"/>
              </p:ext>
            </p:extLst>
          </p:nvPr>
        </p:nvGraphicFramePr>
        <p:xfrm>
          <a:off x="1628503" y="2753178"/>
          <a:ext cx="2605152" cy="1036011"/>
        </p:xfrm>
        <a:graphic>
          <a:graphicData uri="http://schemas.openxmlformats.org/presentationml/2006/ole">
            <mc:AlternateContent xmlns:mc="http://schemas.openxmlformats.org/markup-compatibility/2006">
              <mc:Choice xmlns:v="urn:schemas-microsoft-com:vml" Requires="v">
                <p:oleObj name="Equation" r:id="rId2" imgW="1307880" imgH="520560" progId="Equation.DSMT4">
                  <p:embed/>
                </p:oleObj>
              </mc:Choice>
              <mc:Fallback>
                <p:oleObj name="Equation" r:id="rId2" imgW="1307880" imgH="520560" progId="Equation.DSMT4">
                  <p:embed/>
                  <p:pic>
                    <p:nvPicPr>
                      <p:cNvPr id="5" name="Object 4">
                        <a:extLst>
                          <a:ext uri="{FF2B5EF4-FFF2-40B4-BE49-F238E27FC236}">
                            <a16:creationId xmlns:a16="http://schemas.microsoft.com/office/drawing/2014/main" id="{DEFDFA14-481D-1E3E-9FAB-933D24F79EC2}"/>
                          </a:ext>
                        </a:extLst>
                      </p:cNvPr>
                      <p:cNvPicPr/>
                      <p:nvPr/>
                    </p:nvPicPr>
                    <p:blipFill>
                      <a:blip r:embed="rId3"/>
                      <a:stretch>
                        <a:fillRect/>
                      </a:stretch>
                    </p:blipFill>
                    <p:spPr>
                      <a:xfrm>
                        <a:off x="1628503" y="2753178"/>
                        <a:ext cx="2605152" cy="1036011"/>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01A2D2E9-4934-EDA9-E2C4-60E69DD413BB}"/>
              </a:ext>
            </a:extLst>
          </p:cNvPr>
          <p:cNvSpPr txBox="1"/>
          <p:nvPr/>
        </p:nvSpPr>
        <p:spPr>
          <a:xfrm>
            <a:off x="999308" y="2392555"/>
            <a:ext cx="4008120" cy="369332"/>
          </a:xfrm>
          <a:prstGeom prst="rect">
            <a:avLst/>
          </a:prstGeom>
          <a:noFill/>
        </p:spPr>
        <p:txBody>
          <a:bodyPr wrap="square" rtlCol="0">
            <a:spAutoFit/>
          </a:bodyPr>
          <a:lstStyle/>
          <a:p>
            <a:pPr algn="ctr"/>
            <a:r>
              <a:rPr lang="en-CA" dirty="0">
                <a:solidFill>
                  <a:srgbClr val="FF0000"/>
                </a:solidFill>
              </a:rPr>
              <a:t>Standard Error for Conf. Int</a:t>
            </a:r>
          </a:p>
        </p:txBody>
      </p:sp>
      <p:sp>
        <p:nvSpPr>
          <p:cNvPr id="7" name="TextBox 6">
            <a:extLst>
              <a:ext uri="{FF2B5EF4-FFF2-40B4-BE49-F238E27FC236}">
                <a16:creationId xmlns:a16="http://schemas.microsoft.com/office/drawing/2014/main" id="{03BCD0B7-DCE8-E3DE-E917-ECF3CD50F714}"/>
              </a:ext>
            </a:extLst>
          </p:cNvPr>
          <p:cNvSpPr txBox="1"/>
          <p:nvPr/>
        </p:nvSpPr>
        <p:spPr>
          <a:xfrm>
            <a:off x="6659880" y="2431710"/>
            <a:ext cx="2880320" cy="369332"/>
          </a:xfrm>
          <a:prstGeom prst="rect">
            <a:avLst/>
          </a:prstGeom>
          <a:noFill/>
        </p:spPr>
        <p:txBody>
          <a:bodyPr wrap="square" rtlCol="0">
            <a:spAutoFit/>
          </a:bodyPr>
          <a:lstStyle/>
          <a:p>
            <a:pPr algn="ctr"/>
            <a:r>
              <a:rPr lang="en-CA" dirty="0">
                <a:solidFill>
                  <a:srgbClr val="FF0000"/>
                </a:solidFill>
              </a:rPr>
              <a:t>Confidence Interval:</a:t>
            </a:r>
          </a:p>
        </p:txBody>
      </p:sp>
      <p:graphicFrame>
        <p:nvGraphicFramePr>
          <p:cNvPr id="8" name="Object 7">
            <a:extLst>
              <a:ext uri="{FF2B5EF4-FFF2-40B4-BE49-F238E27FC236}">
                <a16:creationId xmlns:a16="http://schemas.microsoft.com/office/drawing/2014/main" id="{FB033A8B-4441-BEE8-E2C5-4E4F0C60101D}"/>
              </a:ext>
            </a:extLst>
          </p:cNvPr>
          <p:cNvGraphicFramePr>
            <a:graphicFrameLocks noChangeAspect="1"/>
          </p:cNvGraphicFramePr>
          <p:nvPr>
            <p:extLst>
              <p:ext uri="{D42A27DB-BD31-4B8C-83A1-F6EECF244321}">
                <p14:modId xmlns:p14="http://schemas.microsoft.com/office/powerpoint/2010/main" val="2801583601"/>
              </p:ext>
            </p:extLst>
          </p:nvPr>
        </p:nvGraphicFramePr>
        <p:xfrm>
          <a:off x="6407894" y="2917651"/>
          <a:ext cx="3506787" cy="871538"/>
        </p:xfrm>
        <a:graphic>
          <a:graphicData uri="http://schemas.openxmlformats.org/presentationml/2006/ole">
            <mc:AlternateContent xmlns:mc="http://schemas.openxmlformats.org/markup-compatibility/2006">
              <mc:Choice xmlns:v="urn:schemas-microsoft-com:vml" Requires="v">
                <p:oleObj name="Equation" r:id="rId4" imgW="2095200" imgH="520560" progId="Equation.DSMT4">
                  <p:embed/>
                </p:oleObj>
              </mc:Choice>
              <mc:Fallback>
                <p:oleObj name="Equation" r:id="rId4" imgW="2095200" imgH="520560" progId="Equation.DSMT4">
                  <p:embed/>
                  <p:pic>
                    <p:nvPicPr>
                      <p:cNvPr id="8" name="Object 7">
                        <a:extLst>
                          <a:ext uri="{FF2B5EF4-FFF2-40B4-BE49-F238E27FC236}">
                            <a16:creationId xmlns:a16="http://schemas.microsoft.com/office/drawing/2014/main" id="{FB033A8B-4441-BEE8-E2C5-4E4F0C60101D}"/>
                          </a:ext>
                        </a:extLst>
                      </p:cNvPr>
                      <p:cNvPicPr/>
                      <p:nvPr/>
                    </p:nvPicPr>
                    <p:blipFill>
                      <a:blip r:embed="rId5"/>
                      <a:stretch>
                        <a:fillRect/>
                      </a:stretch>
                    </p:blipFill>
                    <p:spPr>
                      <a:xfrm>
                        <a:off x="6407894" y="2917651"/>
                        <a:ext cx="3506787" cy="871538"/>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C0C6C0B9-F215-4BC6-A3BC-6C27A2929CA5}"/>
              </a:ext>
            </a:extLst>
          </p:cNvPr>
          <p:cNvSpPr txBox="1"/>
          <p:nvPr/>
        </p:nvSpPr>
        <p:spPr>
          <a:xfrm>
            <a:off x="1263693" y="4559026"/>
            <a:ext cx="2880320" cy="369332"/>
          </a:xfrm>
          <a:prstGeom prst="rect">
            <a:avLst/>
          </a:prstGeom>
          <a:noFill/>
        </p:spPr>
        <p:txBody>
          <a:bodyPr wrap="square" rtlCol="0">
            <a:spAutoFit/>
          </a:bodyPr>
          <a:lstStyle/>
          <a:p>
            <a:pPr algn="ctr"/>
            <a:r>
              <a:rPr lang="en-CA" dirty="0">
                <a:solidFill>
                  <a:srgbClr val="FF0000"/>
                </a:solidFill>
              </a:rPr>
              <a:t>Test Statistics:</a:t>
            </a:r>
          </a:p>
        </p:txBody>
      </p:sp>
      <p:graphicFrame>
        <p:nvGraphicFramePr>
          <p:cNvPr id="10" name="Object 9">
            <a:extLst>
              <a:ext uri="{FF2B5EF4-FFF2-40B4-BE49-F238E27FC236}">
                <a16:creationId xmlns:a16="http://schemas.microsoft.com/office/drawing/2014/main" id="{D89DDCFC-3260-7A23-54A9-CE6FABF2B525}"/>
              </a:ext>
            </a:extLst>
          </p:cNvPr>
          <p:cNvGraphicFramePr>
            <a:graphicFrameLocks noChangeAspect="1"/>
          </p:cNvGraphicFramePr>
          <p:nvPr>
            <p:extLst>
              <p:ext uri="{D42A27DB-BD31-4B8C-83A1-F6EECF244321}">
                <p14:modId xmlns:p14="http://schemas.microsoft.com/office/powerpoint/2010/main" val="4110626370"/>
              </p:ext>
            </p:extLst>
          </p:nvPr>
        </p:nvGraphicFramePr>
        <p:xfrm>
          <a:off x="1099684" y="4977424"/>
          <a:ext cx="3208338" cy="1489075"/>
        </p:xfrm>
        <a:graphic>
          <a:graphicData uri="http://schemas.openxmlformats.org/presentationml/2006/ole">
            <mc:AlternateContent xmlns:mc="http://schemas.openxmlformats.org/markup-compatibility/2006">
              <mc:Choice xmlns:v="urn:schemas-microsoft-com:vml" Requires="v">
                <p:oleObj name="Equation" r:id="rId6" imgW="1917360" imgH="888840" progId="Equation.DSMT4">
                  <p:embed/>
                </p:oleObj>
              </mc:Choice>
              <mc:Fallback>
                <p:oleObj name="Equation" r:id="rId6" imgW="1917360" imgH="888840" progId="Equation.DSMT4">
                  <p:embed/>
                  <p:pic>
                    <p:nvPicPr>
                      <p:cNvPr id="10" name="Object 9">
                        <a:extLst>
                          <a:ext uri="{FF2B5EF4-FFF2-40B4-BE49-F238E27FC236}">
                            <a16:creationId xmlns:a16="http://schemas.microsoft.com/office/drawing/2014/main" id="{D89DDCFC-3260-7A23-54A9-CE6FABF2B525}"/>
                          </a:ext>
                        </a:extLst>
                      </p:cNvPr>
                      <p:cNvPicPr/>
                      <p:nvPr/>
                    </p:nvPicPr>
                    <p:blipFill>
                      <a:blip r:embed="rId7"/>
                      <a:stretch>
                        <a:fillRect/>
                      </a:stretch>
                    </p:blipFill>
                    <p:spPr>
                      <a:xfrm>
                        <a:off x="1099684" y="4977424"/>
                        <a:ext cx="3208338" cy="1489075"/>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FB081382-32B3-96FA-1E6D-772CE869574A}"/>
              </a:ext>
            </a:extLst>
          </p:cNvPr>
          <p:cNvGraphicFramePr>
            <a:graphicFrameLocks noChangeAspect="1"/>
          </p:cNvGraphicFramePr>
          <p:nvPr>
            <p:extLst>
              <p:ext uri="{D42A27DB-BD31-4B8C-83A1-F6EECF244321}">
                <p14:modId xmlns:p14="http://schemas.microsoft.com/office/powerpoint/2010/main" val="498316173"/>
              </p:ext>
            </p:extLst>
          </p:nvPr>
        </p:nvGraphicFramePr>
        <p:xfrm>
          <a:off x="7252948" y="5794952"/>
          <a:ext cx="1795802" cy="981100"/>
        </p:xfrm>
        <a:graphic>
          <a:graphicData uri="http://schemas.openxmlformats.org/presentationml/2006/ole">
            <mc:AlternateContent xmlns:mc="http://schemas.openxmlformats.org/markup-compatibility/2006">
              <mc:Choice xmlns:v="urn:schemas-microsoft-com:vml" Requires="v">
                <p:oleObj name="Equation" r:id="rId8" imgW="787320" imgH="431640" progId="Equation.DSMT4">
                  <p:embed/>
                </p:oleObj>
              </mc:Choice>
              <mc:Fallback>
                <p:oleObj name="Equation" r:id="rId8" imgW="787320" imgH="431640" progId="Equation.DSMT4">
                  <p:embed/>
                  <p:pic>
                    <p:nvPicPr>
                      <p:cNvPr id="11" name="Object 10">
                        <a:extLst>
                          <a:ext uri="{FF2B5EF4-FFF2-40B4-BE49-F238E27FC236}">
                            <a16:creationId xmlns:a16="http://schemas.microsoft.com/office/drawing/2014/main" id="{FB081382-32B3-96FA-1E6D-772CE869574A}"/>
                          </a:ext>
                        </a:extLst>
                      </p:cNvPr>
                      <p:cNvPicPr/>
                      <p:nvPr/>
                    </p:nvPicPr>
                    <p:blipFill>
                      <a:blip r:embed="rId9"/>
                      <a:stretch>
                        <a:fillRect/>
                      </a:stretch>
                    </p:blipFill>
                    <p:spPr>
                      <a:xfrm>
                        <a:off x="7252948" y="5794952"/>
                        <a:ext cx="1795802" cy="981100"/>
                      </a:xfrm>
                      <a:prstGeom prst="rect">
                        <a:avLst/>
                      </a:prstGeom>
                    </p:spPr>
                  </p:pic>
                </p:oleObj>
              </mc:Fallback>
            </mc:AlternateContent>
          </a:graphicData>
        </a:graphic>
      </p:graphicFrame>
      <p:sp>
        <p:nvSpPr>
          <p:cNvPr id="12" name="TextBox 11">
            <a:extLst>
              <a:ext uri="{FF2B5EF4-FFF2-40B4-BE49-F238E27FC236}">
                <a16:creationId xmlns:a16="http://schemas.microsoft.com/office/drawing/2014/main" id="{893DB67F-37EC-DD52-6C80-205CF1B6662C}"/>
              </a:ext>
            </a:extLst>
          </p:cNvPr>
          <p:cNvSpPr txBox="1"/>
          <p:nvPr/>
        </p:nvSpPr>
        <p:spPr>
          <a:xfrm>
            <a:off x="4829861" y="4545962"/>
            <a:ext cx="6569657" cy="646331"/>
          </a:xfrm>
          <a:prstGeom prst="rect">
            <a:avLst/>
          </a:prstGeom>
          <a:noFill/>
        </p:spPr>
        <p:txBody>
          <a:bodyPr wrap="square" rtlCol="0">
            <a:spAutoFit/>
          </a:bodyPr>
          <a:lstStyle/>
          <a:p>
            <a:pPr algn="ctr"/>
            <a:r>
              <a:rPr lang="en-CA" dirty="0">
                <a:solidFill>
                  <a:srgbClr val="FF0000"/>
                </a:solidFill>
              </a:rPr>
              <a:t>By Default, we assume that the standard deviation of both population are the same.  So the tests will by default be pooled</a:t>
            </a:r>
          </a:p>
        </p:txBody>
      </p:sp>
      <p:sp>
        <p:nvSpPr>
          <p:cNvPr id="13" name="TextBox 12">
            <a:extLst>
              <a:ext uri="{FF2B5EF4-FFF2-40B4-BE49-F238E27FC236}">
                <a16:creationId xmlns:a16="http://schemas.microsoft.com/office/drawing/2014/main" id="{398F8B24-82D0-D58C-2A87-BBA6D8076BB6}"/>
              </a:ext>
            </a:extLst>
          </p:cNvPr>
          <p:cNvSpPr txBox="1"/>
          <p:nvPr/>
        </p:nvSpPr>
        <p:spPr>
          <a:xfrm>
            <a:off x="4816798" y="5203460"/>
            <a:ext cx="6569657" cy="646331"/>
          </a:xfrm>
          <a:prstGeom prst="rect">
            <a:avLst/>
          </a:prstGeom>
          <a:noFill/>
        </p:spPr>
        <p:txBody>
          <a:bodyPr wrap="square" rtlCol="0">
            <a:spAutoFit/>
          </a:bodyPr>
          <a:lstStyle/>
          <a:p>
            <a:pPr algn="ctr"/>
            <a:r>
              <a:rPr lang="en-CA" dirty="0">
                <a:solidFill>
                  <a:srgbClr val="FF0000"/>
                </a:solidFill>
              </a:rPr>
              <a:t>The Standard Error of the an hypothesis test will use a “Combined Pool”</a:t>
            </a:r>
          </a:p>
        </p:txBody>
      </p:sp>
    </p:spTree>
    <p:extLst>
      <p:ext uri="{BB962C8B-B14F-4D97-AF65-F5344CB8AC3E}">
        <p14:creationId xmlns:p14="http://schemas.microsoft.com/office/powerpoint/2010/main" val="451977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2"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76366-4F5F-79E5-0C00-1E6F6FC3D72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7AC8998-2A37-9D7B-363D-B15B5DB8665C}"/>
              </a:ext>
            </a:extLst>
          </p:cNvPr>
          <p:cNvSpPr>
            <a:spLocks noGrp="1"/>
          </p:cNvSpPr>
          <p:nvPr>
            <p:ph sz="quarter" idx="1"/>
          </p:nvPr>
        </p:nvSpPr>
        <p:spPr/>
        <p:txBody>
          <a:bodyPr/>
          <a:lstStyle/>
          <a:p>
            <a:endParaRPr lang="en-US"/>
          </a:p>
        </p:txBody>
      </p:sp>
      <p:pic>
        <p:nvPicPr>
          <p:cNvPr id="5" name="Picture 4">
            <a:extLst>
              <a:ext uri="{FF2B5EF4-FFF2-40B4-BE49-F238E27FC236}">
                <a16:creationId xmlns:a16="http://schemas.microsoft.com/office/drawing/2014/main" id="{B63ED6B1-65D4-70FE-6416-84655A977FCB}"/>
              </a:ext>
            </a:extLst>
          </p:cNvPr>
          <p:cNvPicPr>
            <a:picLocks noChangeAspect="1"/>
          </p:cNvPicPr>
          <p:nvPr/>
        </p:nvPicPr>
        <p:blipFill>
          <a:blip r:embed="rId2"/>
          <a:stretch>
            <a:fillRect/>
          </a:stretch>
        </p:blipFill>
        <p:spPr>
          <a:xfrm>
            <a:off x="184490" y="0"/>
            <a:ext cx="11859936" cy="6473952"/>
          </a:xfrm>
          <a:prstGeom prst="rect">
            <a:avLst/>
          </a:prstGeom>
        </p:spPr>
      </p:pic>
    </p:spTree>
    <p:extLst>
      <p:ext uri="{BB962C8B-B14F-4D97-AF65-F5344CB8AC3E}">
        <p14:creationId xmlns:p14="http://schemas.microsoft.com/office/powerpoint/2010/main" val="3732146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C78D2-D697-FB49-0558-043D6BEEE25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9DB598E-6D2E-EFFD-DD29-733FE457691A}"/>
              </a:ext>
            </a:extLst>
          </p:cNvPr>
          <p:cNvSpPr>
            <a:spLocks noGrp="1"/>
          </p:cNvSpPr>
          <p:nvPr>
            <p:ph sz="quarter" idx="1"/>
          </p:nvPr>
        </p:nvSpPr>
        <p:spPr/>
        <p:txBody>
          <a:bodyPr/>
          <a:lstStyle/>
          <a:p>
            <a:endParaRPr lang="en-US"/>
          </a:p>
        </p:txBody>
      </p:sp>
    </p:spTree>
    <p:extLst>
      <p:ext uri="{BB962C8B-B14F-4D97-AF65-F5344CB8AC3E}">
        <p14:creationId xmlns:p14="http://schemas.microsoft.com/office/powerpoint/2010/main" val="11941192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a:extLst>
              <a:ext uri="{FF2B5EF4-FFF2-40B4-BE49-F238E27FC236}">
                <a16:creationId xmlns:a16="http://schemas.microsoft.com/office/drawing/2014/main" id="{27572B11-C3D9-489B-B417-B44BA3D84C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869" y="130810"/>
            <a:ext cx="11252985" cy="256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Box 4">
            <a:extLst>
              <a:ext uri="{FF2B5EF4-FFF2-40B4-BE49-F238E27FC236}">
                <a16:creationId xmlns:a16="http://schemas.microsoft.com/office/drawing/2014/main" id="{93C048E2-DB61-4B18-901F-A653F5CE5CC7}"/>
              </a:ext>
            </a:extLst>
          </p:cNvPr>
          <p:cNvSpPr txBox="1">
            <a:spLocks noChangeArrowheads="1"/>
          </p:cNvSpPr>
          <p:nvPr/>
        </p:nvSpPr>
        <p:spPr bwMode="auto">
          <a:xfrm>
            <a:off x="264160" y="2967672"/>
            <a:ext cx="11023600" cy="3078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50000"/>
              </a:lnSpc>
            </a:pPr>
            <a:r>
              <a:rPr lang="en-CA" altLang="en-US" sz="2200" dirty="0">
                <a:latin typeface="Times New Roman" panose="02020603050405020304" pitchFamily="18" charset="0"/>
                <a:cs typeface="Times New Roman" panose="02020603050405020304" pitchFamily="18" charset="0"/>
              </a:rPr>
              <a:t>a) State the Null and Alternative Hypothesis in context</a:t>
            </a:r>
          </a:p>
          <a:p>
            <a:pPr>
              <a:lnSpc>
                <a:spcPct val="150000"/>
              </a:lnSpc>
            </a:pPr>
            <a:r>
              <a:rPr lang="en-CA" altLang="en-US" sz="2200" dirty="0">
                <a:latin typeface="Times New Roman" panose="02020603050405020304" pitchFamily="18" charset="0"/>
                <a:cs typeface="Times New Roman" panose="02020603050405020304" pitchFamily="18" charset="0"/>
              </a:rPr>
              <a:t>b) Find the </a:t>
            </a:r>
            <a:r>
              <a:rPr lang="en-CA" altLang="en-US" sz="2200" dirty="0" err="1">
                <a:latin typeface="Times New Roman" panose="02020603050405020304" pitchFamily="18" charset="0"/>
                <a:cs typeface="Times New Roman" panose="02020603050405020304" pitchFamily="18" charset="0"/>
              </a:rPr>
              <a:t>Zscore</a:t>
            </a:r>
            <a:r>
              <a:rPr lang="en-CA" altLang="en-US" sz="2200" dirty="0">
                <a:latin typeface="Times New Roman" panose="02020603050405020304" pitchFamily="18" charset="0"/>
                <a:cs typeface="Times New Roman" panose="02020603050405020304" pitchFamily="18" charset="0"/>
              </a:rPr>
              <a:t> from the statistics and calculate the P-value</a:t>
            </a:r>
          </a:p>
          <a:p>
            <a:pPr>
              <a:lnSpc>
                <a:spcPct val="150000"/>
              </a:lnSpc>
            </a:pPr>
            <a:r>
              <a:rPr lang="en-CA" altLang="en-US" sz="2200" dirty="0">
                <a:latin typeface="Times New Roman" panose="02020603050405020304" pitchFamily="18" charset="0"/>
                <a:cs typeface="Times New Roman" panose="02020603050405020304" pitchFamily="18" charset="0"/>
              </a:rPr>
              <a:t>c) Use your </a:t>
            </a:r>
            <a:r>
              <a:rPr lang="en-CA" altLang="en-US" sz="2200" dirty="0" err="1">
                <a:latin typeface="Times New Roman" panose="02020603050405020304" pitchFamily="18" charset="0"/>
                <a:cs typeface="Times New Roman" panose="02020603050405020304" pitchFamily="18" charset="0"/>
              </a:rPr>
              <a:t>Ti</a:t>
            </a:r>
            <a:r>
              <a:rPr lang="en-CA" altLang="en-US" sz="2200" dirty="0">
                <a:latin typeface="Times New Roman" panose="02020603050405020304" pitchFamily="18" charset="0"/>
                <a:cs typeface="Times New Roman" panose="02020603050405020304" pitchFamily="18" charset="0"/>
              </a:rPr>
              <a:t> 83 to find the P-value.  IS there a discrepancy between your P values</a:t>
            </a:r>
          </a:p>
          <a:p>
            <a:pPr>
              <a:lnSpc>
                <a:spcPct val="150000"/>
              </a:lnSpc>
            </a:pPr>
            <a:r>
              <a:rPr lang="en-CA" altLang="en-US" sz="2200" dirty="0">
                <a:latin typeface="Times New Roman" panose="02020603050405020304" pitchFamily="18" charset="0"/>
                <a:cs typeface="Times New Roman" panose="02020603050405020304" pitchFamily="18" charset="0"/>
              </a:rPr>
              <a:t>d) State your conclusion in the context of this problem</a:t>
            </a:r>
          </a:p>
          <a:p>
            <a:pPr>
              <a:lnSpc>
                <a:spcPct val="150000"/>
              </a:lnSpc>
            </a:pPr>
            <a:r>
              <a:rPr lang="en-CA" altLang="en-US" sz="2200" dirty="0">
                <a:latin typeface="Times New Roman" panose="02020603050405020304" pitchFamily="18" charset="0"/>
                <a:cs typeface="Times New Roman" panose="02020603050405020304" pitchFamily="18" charset="0"/>
              </a:rPr>
              <a:t>e) Find a 99% confidence interval for the percentage difference in kochia plant resistance to glyphosate herbicide between 2014 and 2017</a:t>
            </a: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1733F9-187D-40A0-8315-BB971B01AE9E}"/>
              </a:ext>
            </a:extLst>
          </p:cNvPr>
          <p:cNvSpPr>
            <a:spLocks noGrp="1"/>
          </p:cNvSpPr>
          <p:nvPr>
            <p:ph sz="quarter" idx="1"/>
          </p:nvPr>
        </p:nvSpPr>
        <p:spPr>
          <a:xfrm>
            <a:off x="279094" y="179024"/>
            <a:ext cx="9956800" cy="526056"/>
          </a:xfrm>
        </p:spPr>
        <p:txBody>
          <a:bodyPr/>
          <a:lstStyle/>
          <a:p>
            <a:r>
              <a:rPr lang="en-US" dirty="0"/>
              <a:t>State the Null and Alternative Hypothesis:</a:t>
            </a:r>
          </a:p>
          <a:p>
            <a:endParaRPr lang="en-US" dirty="0"/>
          </a:p>
        </p:txBody>
      </p:sp>
      <p:graphicFrame>
        <p:nvGraphicFramePr>
          <p:cNvPr id="4" name="Object 3">
            <a:extLst>
              <a:ext uri="{FF2B5EF4-FFF2-40B4-BE49-F238E27FC236}">
                <a16:creationId xmlns:a16="http://schemas.microsoft.com/office/drawing/2014/main" id="{3C3DD834-51FA-4EF9-A6B8-277B6EC06917}"/>
              </a:ext>
            </a:extLst>
          </p:cNvPr>
          <p:cNvGraphicFramePr>
            <a:graphicFrameLocks noChangeAspect="1"/>
          </p:cNvGraphicFramePr>
          <p:nvPr>
            <p:extLst>
              <p:ext uri="{D42A27DB-BD31-4B8C-83A1-F6EECF244321}">
                <p14:modId xmlns:p14="http://schemas.microsoft.com/office/powerpoint/2010/main" val="806942920"/>
              </p:ext>
            </p:extLst>
          </p:nvPr>
        </p:nvGraphicFramePr>
        <p:xfrm>
          <a:off x="416864" y="1933576"/>
          <a:ext cx="1830387" cy="422275"/>
        </p:xfrm>
        <a:graphic>
          <a:graphicData uri="http://schemas.openxmlformats.org/presentationml/2006/ole">
            <mc:AlternateContent xmlns:mc="http://schemas.openxmlformats.org/markup-compatibility/2006">
              <mc:Choice xmlns:v="urn:schemas-microsoft-com:vml" Requires="v">
                <p:oleObj name="Equation" r:id="rId4" imgW="990360" imgH="228600" progId="Equation.DSMT4">
                  <p:embed/>
                </p:oleObj>
              </mc:Choice>
              <mc:Fallback>
                <p:oleObj name="Equation" r:id="rId4" imgW="990360" imgH="228600" progId="Equation.DSMT4">
                  <p:embed/>
                  <p:pic>
                    <p:nvPicPr>
                      <p:cNvPr id="4" name="Object 3">
                        <a:extLst>
                          <a:ext uri="{FF2B5EF4-FFF2-40B4-BE49-F238E27FC236}">
                            <a16:creationId xmlns:a16="http://schemas.microsoft.com/office/drawing/2014/main" id="{3C3DD834-51FA-4EF9-A6B8-277B6EC069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864" y="1933576"/>
                        <a:ext cx="1830387"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a:extLst>
              <a:ext uri="{FF2B5EF4-FFF2-40B4-BE49-F238E27FC236}">
                <a16:creationId xmlns:a16="http://schemas.microsoft.com/office/drawing/2014/main" id="{88DB2F91-4867-4810-9A84-198A1A86A39F}"/>
              </a:ext>
            </a:extLst>
          </p:cNvPr>
          <p:cNvSpPr txBox="1">
            <a:spLocks noChangeArrowheads="1"/>
          </p:cNvSpPr>
          <p:nvPr/>
        </p:nvSpPr>
        <p:spPr bwMode="auto">
          <a:xfrm>
            <a:off x="2423712" y="1903127"/>
            <a:ext cx="89677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dirty="0">
                <a:solidFill>
                  <a:srgbClr val="FF0000"/>
                </a:solidFill>
              </a:rPr>
              <a:t>The difference in proportion of kochia plants that are resistant to glyphosate is zero</a:t>
            </a:r>
          </a:p>
        </p:txBody>
      </p:sp>
      <p:graphicFrame>
        <p:nvGraphicFramePr>
          <p:cNvPr id="6" name="Object 5">
            <a:extLst>
              <a:ext uri="{FF2B5EF4-FFF2-40B4-BE49-F238E27FC236}">
                <a16:creationId xmlns:a16="http://schemas.microsoft.com/office/drawing/2014/main" id="{F4762D4F-22B8-452B-A72E-9F9C71AB65A3}"/>
              </a:ext>
            </a:extLst>
          </p:cNvPr>
          <p:cNvGraphicFramePr>
            <a:graphicFrameLocks noChangeAspect="1"/>
          </p:cNvGraphicFramePr>
          <p:nvPr>
            <p:extLst>
              <p:ext uri="{D42A27DB-BD31-4B8C-83A1-F6EECF244321}">
                <p14:modId xmlns:p14="http://schemas.microsoft.com/office/powerpoint/2010/main" val="2834853816"/>
              </p:ext>
            </p:extLst>
          </p:nvPr>
        </p:nvGraphicFramePr>
        <p:xfrm>
          <a:off x="359714" y="2663826"/>
          <a:ext cx="1831975" cy="422275"/>
        </p:xfrm>
        <a:graphic>
          <a:graphicData uri="http://schemas.openxmlformats.org/presentationml/2006/ole">
            <mc:AlternateContent xmlns:mc="http://schemas.openxmlformats.org/markup-compatibility/2006">
              <mc:Choice xmlns:v="urn:schemas-microsoft-com:vml" Requires="v">
                <p:oleObj name="Equation" r:id="rId6" imgW="990360" imgH="228600" progId="Equation.DSMT4">
                  <p:embed/>
                </p:oleObj>
              </mc:Choice>
              <mc:Fallback>
                <p:oleObj name="Equation" r:id="rId6" imgW="990360" imgH="228600" progId="Equation.DSMT4">
                  <p:embed/>
                  <p:pic>
                    <p:nvPicPr>
                      <p:cNvPr id="6" name="Object 5">
                        <a:extLst>
                          <a:ext uri="{FF2B5EF4-FFF2-40B4-BE49-F238E27FC236}">
                            <a16:creationId xmlns:a16="http://schemas.microsoft.com/office/drawing/2014/main" id="{F4762D4F-22B8-452B-A72E-9F9C71AB65A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9714" y="2663826"/>
                        <a:ext cx="183197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a:extLst>
              <a:ext uri="{FF2B5EF4-FFF2-40B4-BE49-F238E27FC236}">
                <a16:creationId xmlns:a16="http://schemas.microsoft.com/office/drawing/2014/main" id="{D4F49A69-1553-430A-81EE-1DA485DAD3A7}"/>
              </a:ext>
            </a:extLst>
          </p:cNvPr>
          <p:cNvSpPr txBox="1">
            <a:spLocks noChangeArrowheads="1"/>
          </p:cNvSpPr>
          <p:nvPr/>
        </p:nvSpPr>
        <p:spPr bwMode="auto">
          <a:xfrm>
            <a:off x="2511848" y="2585752"/>
            <a:ext cx="840586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dirty="0">
                <a:solidFill>
                  <a:srgbClr val="FF0000"/>
                </a:solidFill>
              </a:rPr>
              <a:t>The difference in proportion of kochia plants that are resistant to glyphosate is greater than zero</a:t>
            </a:r>
          </a:p>
        </p:txBody>
      </p:sp>
      <p:sp>
        <p:nvSpPr>
          <p:cNvPr id="8" name="TextBox 7">
            <a:extLst>
              <a:ext uri="{FF2B5EF4-FFF2-40B4-BE49-F238E27FC236}">
                <a16:creationId xmlns:a16="http://schemas.microsoft.com/office/drawing/2014/main" id="{2DC688F6-8C1F-44C3-BEBC-EC8124C87EDD}"/>
              </a:ext>
            </a:extLst>
          </p:cNvPr>
          <p:cNvSpPr txBox="1">
            <a:spLocks noChangeArrowheads="1"/>
          </p:cNvSpPr>
          <p:nvPr/>
        </p:nvSpPr>
        <p:spPr bwMode="auto">
          <a:xfrm>
            <a:off x="317654" y="612317"/>
            <a:ext cx="84168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dirty="0">
                <a:solidFill>
                  <a:srgbClr val="FF0000"/>
                </a:solidFill>
              </a:rPr>
              <a:t>Let pa be the proportion of kochia plants in 2014 that are resistant to glyphosate </a:t>
            </a:r>
          </a:p>
        </p:txBody>
      </p:sp>
      <p:sp>
        <p:nvSpPr>
          <p:cNvPr id="9" name="TextBox 8">
            <a:extLst>
              <a:ext uri="{FF2B5EF4-FFF2-40B4-BE49-F238E27FC236}">
                <a16:creationId xmlns:a16="http://schemas.microsoft.com/office/drawing/2014/main" id="{497E8FB7-430B-469D-9FC6-BA0491B34B61}"/>
              </a:ext>
            </a:extLst>
          </p:cNvPr>
          <p:cNvSpPr txBox="1">
            <a:spLocks noChangeArrowheads="1"/>
          </p:cNvSpPr>
          <p:nvPr/>
        </p:nvSpPr>
        <p:spPr bwMode="auto">
          <a:xfrm>
            <a:off x="293784" y="1106241"/>
            <a:ext cx="84168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dirty="0">
                <a:solidFill>
                  <a:srgbClr val="FF0000"/>
                </a:solidFill>
              </a:rPr>
              <a:t>Let pb be the proportion of kochia plants in 2017 that are resistant to glyphosate </a:t>
            </a:r>
          </a:p>
        </p:txBody>
      </p:sp>
      <p:graphicFrame>
        <p:nvGraphicFramePr>
          <p:cNvPr id="10" name="Object 3">
            <a:extLst>
              <a:ext uri="{FF2B5EF4-FFF2-40B4-BE49-F238E27FC236}">
                <a16:creationId xmlns:a16="http://schemas.microsoft.com/office/drawing/2014/main" id="{C0DE74F9-DB16-44C4-8A15-22E999B4A961}"/>
              </a:ext>
            </a:extLst>
          </p:cNvPr>
          <p:cNvGraphicFramePr>
            <a:graphicFrameLocks noChangeAspect="1"/>
          </p:cNvGraphicFramePr>
          <p:nvPr>
            <p:extLst>
              <p:ext uri="{D42A27DB-BD31-4B8C-83A1-F6EECF244321}">
                <p14:modId xmlns:p14="http://schemas.microsoft.com/office/powerpoint/2010/main" val="698323479"/>
              </p:ext>
            </p:extLst>
          </p:nvPr>
        </p:nvGraphicFramePr>
        <p:xfrm>
          <a:off x="328020" y="3925753"/>
          <a:ext cx="1430338" cy="422275"/>
        </p:xfrm>
        <a:graphic>
          <a:graphicData uri="http://schemas.openxmlformats.org/presentationml/2006/ole">
            <mc:AlternateContent xmlns:mc="http://schemas.openxmlformats.org/markup-compatibility/2006">
              <mc:Choice xmlns:v="urn:schemas-microsoft-com:vml" Requires="v">
                <p:oleObj name="Equation" r:id="rId8" imgW="774360" imgH="228600" progId="Equation.DSMT4">
                  <p:embed/>
                </p:oleObj>
              </mc:Choice>
              <mc:Fallback>
                <p:oleObj name="Equation" r:id="rId8" imgW="774360" imgH="228600" progId="Equation.DSMT4">
                  <p:embed/>
                  <p:pic>
                    <p:nvPicPr>
                      <p:cNvPr id="10" name="Object 3">
                        <a:extLst>
                          <a:ext uri="{FF2B5EF4-FFF2-40B4-BE49-F238E27FC236}">
                            <a16:creationId xmlns:a16="http://schemas.microsoft.com/office/drawing/2014/main" id="{C0DE74F9-DB16-44C4-8A15-22E999B4A961}"/>
                          </a:ext>
                        </a:extLst>
                      </p:cNvPr>
                      <p:cNvPicPr>
                        <a:picLocks noChangeAspect="1" noChangeArrowheads="1"/>
                      </p:cNvPicPr>
                      <p:nvPr/>
                    </p:nvPicPr>
                    <p:blipFill>
                      <a:blip r:embed="rId9"/>
                      <a:srcRect/>
                      <a:stretch>
                        <a:fillRect/>
                      </a:stretch>
                    </p:blipFill>
                    <p:spPr bwMode="auto">
                      <a:xfrm>
                        <a:off x="328020" y="3925753"/>
                        <a:ext cx="1430338"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5">
            <a:extLst>
              <a:ext uri="{FF2B5EF4-FFF2-40B4-BE49-F238E27FC236}">
                <a16:creationId xmlns:a16="http://schemas.microsoft.com/office/drawing/2014/main" id="{5C5BAE6F-70CD-4512-8B58-63BD307DCAC7}"/>
              </a:ext>
            </a:extLst>
          </p:cNvPr>
          <p:cNvGraphicFramePr>
            <a:graphicFrameLocks noChangeAspect="1"/>
          </p:cNvGraphicFramePr>
          <p:nvPr>
            <p:extLst>
              <p:ext uri="{D42A27DB-BD31-4B8C-83A1-F6EECF244321}">
                <p14:modId xmlns:p14="http://schemas.microsoft.com/office/powerpoint/2010/main" val="3540646171"/>
              </p:ext>
            </p:extLst>
          </p:nvPr>
        </p:nvGraphicFramePr>
        <p:xfrm>
          <a:off x="282994" y="4622761"/>
          <a:ext cx="1431925" cy="422275"/>
        </p:xfrm>
        <a:graphic>
          <a:graphicData uri="http://schemas.openxmlformats.org/presentationml/2006/ole">
            <mc:AlternateContent xmlns:mc="http://schemas.openxmlformats.org/markup-compatibility/2006">
              <mc:Choice xmlns:v="urn:schemas-microsoft-com:vml" Requires="v">
                <p:oleObj name="Equation" r:id="rId10" imgW="774360" imgH="228600" progId="Equation.DSMT4">
                  <p:embed/>
                </p:oleObj>
              </mc:Choice>
              <mc:Fallback>
                <p:oleObj name="Equation" r:id="rId10" imgW="774360" imgH="228600" progId="Equation.DSMT4">
                  <p:embed/>
                  <p:pic>
                    <p:nvPicPr>
                      <p:cNvPr id="11" name="Object 5">
                        <a:extLst>
                          <a:ext uri="{FF2B5EF4-FFF2-40B4-BE49-F238E27FC236}">
                            <a16:creationId xmlns:a16="http://schemas.microsoft.com/office/drawing/2014/main" id="{5C5BAE6F-70CD-4512-8B58-63BD307DCAC7}"/>
                          </a:ext>
                        </a:extLst>
                      </p:cNvPr>
                      <p:cNvPicPr>
                        <a:picLocks noChangeAspect="1" noChangeArrowheads="1"/>
                      </p:cNvPicPr>
                      <p:nvPr/>
                    </p:nvPicPr>
                    <p:blipFill>
                      <a:blip r:embed="rId11"/>
                      <a:srcRect/>
                      <a:stretch>
                        <a:fillRect/>
                      </a:stretch>
                    </p:blipFill>
                    <p:spPr bwMode="auto">
                      <a:xfrm>
                        <a:off x="282994" y="4622761"/>
                        <a:ext cx="143192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TextBox 11">
            <a:extLst>
              <a:ext uri="{FF2B5EF4-FFF2-40B4-BE49-F238E27FC236}">
                <a16:creationId xmlns:a16="http://schemas.microsoft.com/office/drawing/2014/main" id="{0A919227-C725-47ED-A4FC-5B2EA9F9ED44}"/>
              </a:ext>
            </a:extLst>
          </p:cNvPr>
          <p:cNvSpPr txBox="1">
            <a:spLocks noChangeArrowheads="1"/>
          </p:cNvSpPr>
          <p:nvPr/>
        </p:nvSpPr>
        <p:spPr bwMode="auto">
          <a:xfrm>
            <a:off x="2047302" y="3961446"/>
            <a:ext cx="94653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dirty="0">
                <a:solidFill>
                  <a:srgbClr val="FF0000"/>
                </a:solidFill>
              </a:rPr>
              <a:t>The proportion of kochia plants that are resistant to glyphosate in 2014 and 2017 are equal</a:t>
            </a:r>
          </a:p>
        </p:txBody>
      </p:sp>
      <p:sp>
        <p:nvSpPr>
          <p:cNvPr id="13" name="TextBox 12">
            <a:extLst>
              <a:ext uri="{FF2B5EF4-FFF2-40B4-BE49-F238E27FC236}">
                <a16:creationId xmlns:a16="http://schemas.microsoft.com/office/drawing/2014/main" id="{E3FEC6FC-FBC6-487D-AEB8-47E534D3FD8A}"/>
              </a:ext>
            </a:extLst>
          </p:cNvPr>
          <p:cNvSpPr txBox="1">
            <a:spLocks noChangeArrowheads="1"/>
          </p:cNvSpPr>
          <p:nvPr/>
        </p:nvSpPr>
        <p:spPr bwMode="auto">
          <a:xfrm>
            <a:off x="2045466" y="4576556"/>
            <a:ext cx="946532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dirty="0">
                <a:solidFill>
                  <a:srgbClr val="FF0000"/>
                </a:solidFill>
              </a:rPr>
              <a:t>The proportion of kochia plants that are resistant to glyphosate in 2017 is greater than the proportion of kochia plants in 2014</a:t>
            </a:r>
          </a:p>
        </p:txBody>
      </p:sp>
    </p:spTree>
    <p:custDataLst>
      <p:tags r:id="rId1"/>
    </p:custDataLst>
    <p:extLst>
      <p:ext uri="{BB962C8B-B14F-4D97-AF65-F5344CB8AC3E}">
        <p14:creationId xmlns:p14="http://schemas.microsoft.com/office/powerpoint/2010/main" val="298402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2"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7F750-ED0C-48AC-95F2-E03FB8E45B1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CD2BCBE-FE4B-415F-9826-0297DAB86F46}"/>
              </a:ext>
            </a:extLst>
          </p:cNvPr>
          <p:cNvSpPr>
            <a:spLocks noGrp="1"/>
          </p:cNvSpPr>
          <p:nvPr>
            <p:ph sz="quarter" idx="1"/>
          </p:nvPr>
        </p:nvSpPr>
        <p:spPr/>
        <p:txBody>
          <a:bodyPr/>
          <a:lstStyle/>
          <a:p>
            <a:endParaRPr lang="en-US"/>
          </a:p>
        </p:txBody>
      </p:sp>
    </p:spTree>
    <p:custDataLst>
      <p:tags r:id="rId1"/>
    </p:custDataLst>
    <p:extLst>
      <p:ext uri="{BB962C8B-B14F-4D97-AF65-F5344CB8AC3E}">
        <p14:creationId xmlns:p14="http://schemas.microsoft.com/office/powerpoint/2010/main" val="15523611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64D7F-F123-4755-9AF7-6E6E1F17DA7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51A8AFF-91C8-4DDE-B7AD-CAADD7439AEA}"/>
              </a:ext>
            </a:extLst>
          </p:cNvPr>
          <p:cNvSpPr>
            <a:spLocks noGrp="1"/>
          </p:cNvSpPr>
          <p:nvPr>
            <p:ph sz="quarter" idx="1"/>
          </p:nvPr>
        </p:nvSpPr>
        <p:spPr/>
        <p:txBody>
          <a:bodyPr/>
          <a:lstStyle/>
          <a:p>
            <a:endParaRPr lang="en-US"/>
          </a:p>
        </p:txBody>
      </p:sp>
    </p:spTree>
    <p:custDataLst>
      <p:tags r:id="rId1"/>
    </p:custDataLst>
    <p:extLst>
      <p:ext uri="{BB962C8B-B14F-4D97-AF65-F5344CB8AC3E}">
        <p14:creationId xmlns:p14="http://schemas.microsoft.com/office/powerpoint/2010/main" val="41914501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a:extLst>
              <a:ext uri="{FF2B5EF4-FFF2-40B4-BE49-F238E27FC236}">
                <a16:creationId xmlns:a16="http://schemas.microsoft.com/office/drawing/2014/main" id="{14232B8D-9C5C-4930-A495-83DF4B459004}"/>
              </a:ext>
            </a:extLst>
          </p:cNvPr>
          <p:cNvSpPr>
            <a:spLocks noGrp="1"/>
          </p:cNvSpPr>
          <p:nvPr>
            <p:ph sz="quarter" idx="1"/>
          </p:nvPr>
        </p:nvSpPr>
        <p:spPr>
          <a:xfrm>
            <a:off x="386080" y="260351"/>
            <a:ext cx="11308080" cy="6213475"/>
          </a:xfrm>
        </p:spPr>
        <p:txBody>
          <a:bodyPr/>
          <a:lstStyle/>
          <a:p>
            <a:pPr eaLnBrk="1" hangingPunct="1">
              <a:buFont typeface="Wingdings" panose="05000000000000000000" pitchFamily="2" charset="2"/>
              <a:buNone/>
            </a:pPr>
            <a:r>
              <a:rPr lang="en-CA" altLang="en-US" sz="2200" dirty="0"/>
              <a:t>Ex: Prayer and in vitro fertilization p807. </a:t>
            </a:r>
            <a:br>
              <a:rPr lang="en-CA" altLang="en-US" sz="2200" dirty="0"/>
            </a:br>
            <a:r>
              <a:rPr lang="en-CA" altLang="en-US" sz="2200" dirty="0"/>
              <a:t>Two groups of women, randomly assigned, are about to undergo in vitro fertilization.  Women in the treatment group were intentionally prayed by several people who did know them.  (Intercessory prayer).  The women in the controlled group were not prayed for.  The praying lasted for three weeks following in vitro fertilization.  </a:t>
            </a:r>
          </a:p>
          <a:p>
            <a:pPr eaLnBrk="1" hangingPunct="1">
              <a:buFont typeface="Wingdings" panose="05000000000000000000" pitchFamily="2" charset="2"/>
              <a:buNone/>
            </a:pPr>
            <a:r>
              <a:rPr lang="en-CA" altLang="en-US" sz="2200" dirty="0"/>
              <a:t>Results: 44 out of 88 women in the treatment group got pregnant compared to  21 out of 81 in control group.  </a:t>
            </a:r>
            <a:br>
              <a:rPr lang="en-CA" altLang="en-US" sz="2200" dirty="0"/>
            </a:br>
            <a:endParaRPr lang="en-CA" altLang="en-US" sz="2200" dirty="0"/>
          </a:p>
          <a:p>
            <a:pPr eaLnBrk="1" hangingPunct="1">
              <a:buFont typeface="Wingdings" panose="05000000000000000000" pitchFamily="2" charset="2"/>
              <a:buNone/>
            </a:pPr>
            <a:r>
              <a:rPr lang="en-CA" altLang="en-US" sz="2200" dirty="0"/>
              <a:t>a) Are the results of the study statistically significant?  State the hypothesis and conditions.  Interpret your results.</a:t>
            </a:r>
            <a:br>
              <a:rPr lang="en-CA" altLang="en-US" sz="2200" dirty="0"/>
            </a:br>
            <a:endParaRPr lang="en-CA" altLang="en-US" sz="2200" dirty="0"/>
          </a:p>
          <a:p>
            <a:pPr eaLnBrk="1" hangingPunct="1">
              <a:buFont typeface="Wingdings" panose="05000000000000000000" pitchFamily="2" charset="2"/>
              <a:buNone/>
            </a:pPr>
            <a:r>
              <a:rPr lang="en-CA" altLang="en-US" sz="2200" dirty="0"/>
              <a:t>b) Does this study show that intercessory prayer causes an increase in pregnancy for women undergoing in vitro fertilization?  Why or why not?</a:t>
            </a: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a:extLst>
              <a:ext uri="{FF2B5EF4-FFF2-40B4-BE49-F238E27FC236}">
                <a16:creationId xmlns:a16="http://schemas.microsoft.com/office/drawing/2014/main" id="{A566B510-0632-4E23-9281-786ABED6E472}"/>
              </a:ext>
            </a:extLst>
          </p:cNvPr>
          <p:cNvSpPr>
            <a:spLocks noGrp="1"/>
          </p:cNvSpPr>
          <p:nvPr>
            <p:ph sz="quarter" idx="1"/>
          </p:nvPr>
        </p:nvSpPr>
        <p:spPr>
          <a:xfrm>
            <a:off x="1765301" y="215900"/>
            <a:ext cx="7813675" cy="482600"/>
          </a:xfrm>
        </p:spPr>
        <p:txBody>
          <a:bodyPr/>
          <a:lstStyle/>
          <a:p>
            <a:pPr eaLnBrk="1" hangingPunct="1">
              <a:buFont typeface="Wingdings" panose="05000000000000000000" pitchFamily="2" charset="2"/>
              <a:buNone/>
            </a:pPr>
            <a:r>
              <a:rPr lang="en-CA" altLang="en-US" sz="2200" dirty="0"/>
              <a:t>1. </a:t>
            </a:r>
            <a:r>
              <a:rPr lang="en-CA" altLang="en-US" sz="2200"/>
              <a:t>State the hypothesis</a:t>
            </a:r>
          </a:p>
          <a:p>
            <a:pPr eaLnBrk="1" hangingPunct="1"/>
            <a:endParaRPr lang="en-CA" altLang="en-US" sz="2200"/>
          </a:p>
        </p:txBody>
      </p:sp>
      <p:graphicFrame>
        <p:nvGraphicFramePr>
          <p:cNvPr id="20485" name="Object 3">
            <a:extLst>
              <a:ext uri="{FF2B5EF4-FFF2-40B4-BE49-F238E27FC236}">
                <a16:creationId xmlns:a16="http://schemas.microsoft.com/office/drawing/2014/main" id="{22D378AE-700D-4EC4-B987-7326671495D6}"/>
              </a:ext>
            </a:extLst>
          </p:cNvPr>
          <p:cNvGraphicFramePr>
            <a:graphicFrameLocks noChangeAspect="1"/>
          </p:cNvGraphicFramePr>
          <p:nvPr/>
        </p:nvGraphicFramePr>
        <p:xfrm>
          <a:off x="2501900" y="766764"/>
          <a:ext cx="673100" cy="409575"/>
        </p:xfrm>
        <a:graphic>
          <a:graphicData uri="http://schemas.openxmlformats.org/presentationml/2006/ole">
            <mc:AlternateContent xmlns:mc="http://schemas.openxmlformats.org/markup-compatibility/2006">
              <mc:Choice xmlns:v="urn:schemas-microsoft-com:vml" Requires="v">
                <p:oleObj name="Equation" r:id="rId4" imgW="291847" imgH="177646" progId="Equation.DSMT4">
                  <p:embed/>
                </p:oleObj>
              </mc:Choice>
              <mc:Fallback>
                <p:oleObj name="Equation" r:id="rId4" imgW="291847" imgH="177646" progId="Equation.DSMT4">
                  <p:embed/>
                  <p:pic>
                    <p:nvPicPr>
                      <p:cNvPr id="20485" name="Object 3">
                        <a:extLst>
                          <a:ext uri="{FF2B5EF4-FFF2-40B4-BE49-F238E27FC236}">
                            <a16:creationId xmlns:a16="http://schemas.microsoft.com/office/drawing/2014/main" id="{22D378AE-700D-4EC4-B987-7326671495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1900" y="766764"/>
                        <a:ext cx="673100" cy="40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3">
            <a:extLst>
              <a:ext uri="{FF2B5EF4-FFF2-40B4-BE49-F238E27FC236}">
                <a16:creationId xmlns:a16="http://schemas.microsoft.com/office/drawing/2014/main" id="{EE59D6D5-7FA5-4175-BA7C-014C9E6A5578}"/>
              </a:ext>
            </a:extLst>
          </p:cNvPr>
          <p:cNvGraphicFramePr>
            <a:graphicFrameLocks noChangeAspect="1"/>
          </p:cNvGraphicFramePr>
          <p:nvPr/>
        </p:nvGraphicFramePr>
        <p:xfrm>
          <a:off x="3355976" y="712788"/>
          <a:ext cx="1609725" cy="527050"/>
        </p:xfrm>
        <a:graphic>
          <a:graphicData uri="http://schemas.openxmlformats.org/presentationml/2006/ole">
            <mc:AlternateContent xmlns:mc="http://schemas.openxmlformats.org/markup-compatibility/2006">
              <mc:Choice xmlns:v="urn:schemas-microsoft-com:vml" Requires="v">
                <p:oleObj name="Equation" r:id="rId6" imgW="698500" imgH="228600" progId="Equation.DSMT4">
                  <p:embed/>
                </p:oleObj>
              </mc:Choice>
              <mc:Fallback>
                <p:oleObj name="Equation" r:id="rId6" imgW="698500" imgH="228600" progId="Equation.DSMT4">
                  <p:embed/>
                  <p:pic>
                    <p:nvPicPr>
                      <p:cNvPr id="6" name="Object 3">
                        <a:extLst>
                          <a:ext uri="{FF2B5EF4-FFF2-40B4-BE49-F238E27FC236}">
                            <a16:creationId xmlns:a16="http://schemas.microsoft.com/office/drawing/2014/main" id="{EE59D6D5-7FA5-4175-BA7C-014C9E6A557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5976" y="712788"/>
                        <a:ext cx="1609725"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4">
            <a:extLst>
              <a:ext uri="{FF2B5EF4-FFF2-40B4-BE49-F238E27FC236}">
                <a16:creationId xmlns:a16="http://schemas.microsoft.com/office/drawing/2014/main" id="{FE62C352-6571-4FC0-8AAD-4831ABB12686}"/>
              </a:ext>
            </a:extLst>
          </p:cNvPr>
          <p:cNvGraphicFramePr>
            <a:graphicFrameLocks noChangeAspect="1"/>
          </p:cNvGraphicFramePr>
          <p:nvPr/>
        </p:nvGraphicFramePr>
        <p:xfrm>
          <a:off x="2519363" y="1308101"/>
          <a:ext cx="673100" cy="409575"/>
        </p:xfrm>
        <a:graphic>
          <a:graphicData uri="http://schemas.openxmlformats.org/presentationml/2006/ole">
            <mc:AlternateContent xmlns:mc="http://schemas.openxmlformats.org/markup-compatibility/2006">
              <mc:Choice xmlns:v="urn:schemas-microsoft-com:vml" Requires="v">
                <p:oleObj name="Equation" r:id="rId8" imgW="291847" imgH="177646" progId="Equation.DSMT4">
                  <p:embed/>
                </p:oleObj>
              </mc:Choice>
              <mc:Fallback>
                <p:oleObj name="Equation" r:id="rId8" imgW="291847" imgH="177646" progId="Equation.DSMT4">
                  <p:embed/>
                  <p:pic>
                    <p:nvPicPr>
                      <p:cNvPr id="7" name="Object 4">
                        <a:extLst>
                          <a:ext uri="{FF2B5EF4-FFF2-40B4-BE49-F238E27FC236}">
                            <a16:creationId xmlns:a16="http://schemas.microsoft.com/office/drawing/2014/main" id="{FE62C352-6571-4FC0-8AAD-4831ABB1268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19363" y="1308101"/>
                        <a:ext cx="673100" cy="40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5">
            <a:extLst>
              <a:ext uri="{FF2B5EF4-FFF2-40B4-BE49-F238E27FC236}">
                <a16:creationId xmlns:a16="http://schemas.microsoft.com/office/drawing/2014/main" id="{904834E3-368C-48CF-9770-738944005D4A}"/>
              </a:ext>
            </a:extLst>
          </p:cNvPr>
          <p:cNvGraphicFramePr>
            <a:graphicFrameLocks noChangeAspect="1"/>
          </p:cNvGraphicFramePr>
          <p:nvPr/>
        </p:nvGraphicFramePr>
        <p:xfrm>
          <a:off x="3373439" y="1255713"/>
          <a:ext cx="1609725" cy="527050"/>
        </p:xfrm>
        <a:graphic>
          <a:graphicData uri="http://schemas.openxmlformats.org/presentationml/2006/ole">
            <mc:AlternateContent xmlns:mc="http://schemas.openxmlformats.org/markup-compatibility/2006">
              <mc:Choice xmlns:v="urn:schemas-microsoft-com:vml" Requires="v">
                <p:oleObj name="Equation" r:id="rId10" imgW="698500" imgH="228600" progId="Equation.DSMT4">
                  <p:embed/>
                </p:oleObj>
              </mc:Choice>
              <mc:Fallback>
                <p:oleObj name="Equation" r:id="rId10" imgW="698500" imgH="228600" progId="Equation.DSMT4">
                  <p:embed/>
                  <p:pic>
                    <p:nvPicPr>
                      <p:cNvPr id="8" name="Object 5">
                        <a:extLst>
                          <a:ext uri="{FF2B5EF4-FFF2-40B4-BE49-F238E27FC236}">
                            <a16:creationId xmlns:a16="http://schemas.microsoft.com/office/drawing/2014/main" id="{904834E3-368C-48CF-9770-738944005D4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73439" y="1255713"/>
                        <a:ext cx="1609725"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TextBox 8">
            <a:extLst>
              <a:ext uri="{FF2B5EF4-FFF2-40B4-BE49-F238E27FC236}">
                <a16:creationId xmlns:a16="http://schemas.microsoft.com/office/drawing/2014/main" id="{9FD69223-65A7-419A-AEBA-BB6D23489722}"/>
              </a:ext>
            </a:extLst>
          </p:cNvPr>
          <p:cNvSpPr txBox="1"/>
          <p:nvPr/>
        </p:nvSpPr>
        <p:spPr>
          <a:xfrm>
            <a:off x="1779589" y="1882775"/>
            <a:ext cx="6129337" cy="369888"/>
          </a:xfrm>
          <a:prstGeom prst="rect">
            <a:avLst/>
          </a:prstGeom>
          <a:noFill/>
        </p:spPr>
        <p:txBody>
          <a:bodyPr wrap="none">
            <a:spAutoFit/>
          </a:bodyPr>
          <a:lstStyle/>
          <a:p>
            <a:pPr eaLnBrk="1" hangingPunct="1">
              <a:defRPr/>
            </a:pPr>
            <a:r>
              <a:rPr lang="en-CA" dirty="0">
                <a:solidFill>
                  <a:srgbClr val="FF0000"/>
                </a:solidFill>
                <a:latin typeface="+mj-lt"/>
                <a:cs typeface="Arial" charset="0"/>
              </a:rPr>
              <a:t>P1: The proportion of pregnancy in the treatment group</a:t>
            </a:r>
          </a:p>
        </p:txBody>
      </p:sp>
      <p:sp>
        <p:nvSpPr>
          <p:cNvPr id="10" name="TextBox 9">
            <a:extLst>
              <a:ext uri="{FF2B5EF4-FFF2-40B4-BE49-F238E27FC236}">
                <a16:creationId xmlns:a16="http://schemas.microsoft.com/office/drawing/2014/main" id="{FF2025B2-4420-461E-8FAB-B43FEE228B38}"/>
              </a:ext>
            </a:extLst>
          </p:cNvPr>
          <p:cNvSpPr txBox="1"/>
          <p:nvPr/>
        </p:nvSpPr>
        <p:spPr>
          <a:xfrm>
            <a:off x="1797051" y="2222500"/>
            <a:ext cx="6113463" cy="369888"/>
          </a:xfrm>
          <a:prstGeom prst="rect">
            <a:avLst/>
          </a:prstGeom>
          <a:noFill/>
        </p:spPr>
        <p:txBody>
          <a:bodyPr wrap="none">
            <a:spAutoFit/>
          </a:bodyPr>
          <a:lstStyle/>
          <a:p>
            <a:pPr eaLnBrk="1" hangingPunct="1">
              <a:defRPr/>
            </a:pPr>
            <a:r>
              <a:rPr lang="en-CA" dirty="0">
                <a:solidFill>
                  <a:srgbClr val="FF0000"/>
                </a:solidFill>
                <a:latin typeface="+mj-lt"/>
                <a:cs typeface="Arial" charset="0"/>
              </a:rPr>
              <a:t>P2: The proportion of pregnancy in the controlled group</a:t>
            </a:r>
          </a:p>
        </p:txBody>
      </p:sp>
      <p:sp>
        <p:nvSpPr>
          <p:cNvPr id="11" name="Content Placeholder 2">
            <a:extLst>
              <a:ext uri="{FF2B5EF4-FFF2-40B4-BE49-F238E27FC236}">
                <a16:creationId xmlns:a16="http://schemas.microsoft.com/office/drawing/2014/main" id="{521C6A97-B9F8-4A16-A41B-D0F43121F58B}"/>
              </a:ext>
            </a:extLst>
          </p:cNvPr>
          <p:cNvSpPr txBox="1">
            <a:spLocks/>
          </p:cNvSpPr>
          <p:nvPr/>
        </p:nvSpPr>
        <p:spPr bwMode="auto">
          <a:xfrm>
            <a:off x="1784350" y="2654300"/>
            <a:ext cx="7812088" cy="482600"/>
          </a:xfrm>
          <a:prstGeom prst="rect">
            <a:avLst/>
          </a:prstGeom>
          <a:noFill/>
          <a:ln w="9525">
            <a:noFill/>
            <a:miter lim="800000"/>
            <a:headEnd/>
            <a:tailEnd/>
          </a:ln>
        </p:spPr>
        <p:txBody>
          <a:bodyPr/>
          <a:lstStyle/>
          <a:p>
            <a:pPr marL="273050" indent="-273050" eaLnBrk="1" hangingPunct="1">
              <a:spcBef>
                <a:spcPts val="600"/>
              </a:spcBef>
              <a:buClr>
                <a:schemeClr val="accent1"/>
              </a:buClr>
              <a:buSzPct val="70000"/>
              <a:defRPr/>
            </a:pPr>
            <a:r>
              <a:rPr lang="en-CA" sz="2200" dirty="0">
                <a:latin typeface="+mn-lt"/>
                <a:cs typeface="+mn-cs"/>
              </a:rPr>
              <a:t>2. Verify the conditions: </a:t>
            </a:r>
          </a:p>
          <a:p>
            <a:pPr marL="273050" indent="-273050" eaLnBrk="1" hangingPunct="1">
              <a:spcBef>
                <a:spcPts val="600"/>
              </a:spcBef>
              <a:buClr>
                <a:schemeClr val="accent1"/>
              </a:buClr>
              <a:buSzPct val="70000"/>
              <a:buFont typeface="Wingdings" pitchFamily="2" charset="2"/>
              <a:buChar char=""/>
              <a:defRPr/>
            </a:pPr>
            <a:endParaRPr lang="en-CA" sz="2200" dirty="0">
              <a:latin typeface="+mn-lt"/>
              <a:cs typeface="+mn-cs"/>
            </a:endParaRPr>
          </a:p>
        </p:txBody>
      </p:sp>
      <p:sp>
        <p:nvSpPr>
          <p:cNvPr id="12" name="TextBox 11">
            <a:extLst>
              <a:ext uri="{FF2B5EF4-FFF2-40B4-BE49-F238E27FC236}">
                <a16:creationId xmlns:a16="http://schemas.microsoft.com/office/drawing/2014/main" id="{EAEB8417-0CA2-4FFB-BDFB-B3AD6D6BC7E1}"/>
              </a:ext>
            </a:extLst>
          </p:cNvPr>
          <p:cNvSpPr txBox="1"/>
          <p:nvPr/>
        </p:nvSpPr>
        <p:spPr>
          <a:xfrm>
            <a:off x="1784350" y="3070226"/>
            <a:ext cx="8045450" cy="646113"/>
          </a:xfrm>
          <a:prstGeom prst="rect">
            <a:avLst/>
          </a:prstGeom>
          <a:noFill/>
        </p:spPr>
        <p:txBody>
          <a:bodyPr wrap="none">
            <a:spAutoFit/>
          </a:bodyPr>
          <a:lstStyle/>
          <a:p>
            <a:pPr eaLnBrk="1" hangingPunct="1">
              <a:defRPr/>
            </a:pPr>
            <a:r>
              <a:rPr lang="en-CA" dirty="0">
                <a:solidFill>
                  <a:srgbClr val="FF0000"/>
                </a:solidFill>
                <a:latin typeface="+mj-lt"/>
                <a:cs typeface="Arial" charset="0"/>
              </a:rPr>
              <a:t>Since we are testing a claim about two population proportions, we should </a:t>
            </a:r>
            <a:br>
              <a:rPr lang="en-CA" dirty="0">
                <a:solidFill>
                  <a:srgbClr val="FF0000"/>
                </a:solidFill>
                <a:latin typeface="+mj-lt"/>
                <a:cs typeface="Arial" charset="0"/>
              </a:rPr>
            </a:br>
            <a:r>
              <a:rPr lang="en-CA" dirty="0">
                <a:solidFill>
                  <a:srgbClr val="FF0000"/>
                </a:solidFill>
                <a:latin typeface="+mj-lt"/>
                <a:cs typeface="Arial" charset="0"/>
              </a:rPr>
              <a:t>use a two-proportion z test if the conditions are met:</a:t>
            </a:r>
          </a:p>
        </p:txBody>
      </p:sp>
      <p:sp>
        <p:nvSpPr>
          <p:cNvPr id="13" name="Content Placeholder 2">
            <a:extLst>
              <a:ext uri="{FF2B5EF4-FFF2-40B4-BE49-F238E27FC236}">
                <a16:creationId xmlns:a16="http://schemas.microsoft.com/office/drawing/2014/main" id="{4F6FB723-AA72-49A9-8E5E-A6FF01D28281}"/>
              </a:ext>
            </a:extLst>
          </p:cNvPr>
          <p:cNvSpPr txBox="1">
            <a:spLocks/>
          </p:cNvSpPr>
          <p:nvPr/>
        </p:nvSpPr>
        <p:spPr bwMode="auto">
          <a:xfrm>
            <a:off x="1801814" y="3800476"/>
            <a:ext cx="7812087" cy="1012825"/>
          </a:xfrm>
          <a:prstGeom prst="rect">
            <a:avLst/>
          </a:prstGeom>
          <a:noFill/>
          <a:ln w="9525">
            <a:noFill/>
            <a:miter lim="800000"/>
            <a:headEnd/>
            <a:tailEnd/>
          </a:ln>
        </p:spPr>
        <p:txBody>
          <a:bodyPr/>
          <a:lstStyle/>
          <a:p>
            <a:pPr marL="273050" indent="-273050" eaLnBrk="1" hangingPunct="1">
              <a:spcBef>
                <a:spcPts val="600"/>
              </a:spcBef>
              <a:buClr>
                <a:schemeClr val="accent1"/>
              </a:buClr>
              <a:buSzPct val="70000"/>
              <a:defRPr/>
            </a:pPr>
            <a:r>
              <a:rPr lang="en-CA" sz="2000" dirty="0" err="1">
                <a:latin typeface="+mn-lt"/>
                <a:cs typeface="+mn-cs"/>
              </a:rPr>
              <a:t>i</a:t>
            </a:r>
            <a:r>
              <a:rPr lang="en-CA" sz="2000" dirty="0">
                <a:latin typeface="+mn-lt"/>
                <a:cs typeface="+mn-cs"/>
              </a:rPr>
              <a:t>) SRS: Since the subjects were not randomly selected from a larger population, this may  limit the researchers’ ability to generalize the findings of this study</a:t>
            </a:r>
          </a:p>
          <a:p>
            <a:pPr marL="273050" indent="-273050" eaLnBrk="1" hangingPunct="1">
              <a:spcBef>
                <a:spcPts val="600"/>
              </a:spcBef>
              <a:buClr>
                <a:schemeClr val="accent1"/>
              </a:buClr>
              <a:buSzPct val="70000"/>
              <a:defRPr/>
            </a:pPr>
            <a:endParaRPr lang="en-CA" sz="2000" dirty="0">
              <a:latin typeface="+mn-lt"/>
              <a:cs typeface="+mn-cs"/>
            </a:endParaRPr>
          </a:p>
        </p:txBody>
      </p:sp>
      <p:sp>
        <p:nvSpPr>
          <p:cNvPr id="14" name="Content Placeholder 2">
            <a:extLst>
              <a:ext uri="{FF2B5EF4-FFF2-40B4-BE49-F238E27FC236}">
                <a16:creationId xmlns:a16="http://schemas.microsoft.com/office/drawing/2014/main" id="{A7969A27-FE70-4BA8-B602-87F37FC43A49}"/>
              </a:ext>
            </a:extLst>
          </p:cNvPr>
          <p:cNvSpPr txBox="1">
            <a:spLocks/>
          </p:cNvSpPr>
          <p:nvPr/>
        </p:nvSpPr>
        <p:spPr bwMode="auto">
          <a:xfrm>
            <a:off x="1765301" y="4746626"/>
            <a:ext cx="7813675" cy="1012825"/>
          </a:xfrm>
          <a:prstGeom prst="rect">
            <a:avLst/>
          </a:prstGeom>
          <a:noFill/>
          <a:ln w="9525">
            <a:noFill/>
            <a:miter lim="800000"/>
            <a:headEnd/>
            <a:tailEnd/>
          </a:ln>
        </p:spPr>
        <p:txBody>
          <a:bodyPr/>
          <a:lstStyle/>
          <a:p>
            <a:pPr marL="273050" indent="-273050" eaLnBrk="1" hangingPunct="1">
              <a:spcBef>
                <a:spcPts val="600"/>
              </a:spcBef>
              <a:buClr>
                <a:schemeClr val="accent1"/>
              </a:buClr>
              <a:buSzPct val="70000"/>
              <a:defRPr/>
            </a:pPr>
            <a:r>
              <a:rPr lang="en-CA" sz="2000" dirty="0">
                <a:latin typeface="+mn-lt"/>
                <a:cs typeface="+mn-cs"/>
              </a:rPr>
              <a:t>ii) Normality: </a:t>
            </a:r>
          </a:p>
          <a:p>
            <a:pPr marL="273050" indent="-273050" eaLnBrk="1" hangingPunct="1">
              <a:spcBef>
                <a:spcPts val="600"/>
              </a:spcBef>
              <a:buClr>
                <a:schemeClr val="accent1"/>
              </a:buClr>
              <a:buSzPct val="70000"/>
              <a:defRPr/>
            </a:pPr>
            <a:endParaRPr lang="en-CA" sz="2000" dirty="0">
              <a:latin typeface="+mn-lt"/>
              <a:cs typeface="+mn-cs"/>
            </a:endParaRPr>
          </a:p>
        </p:txBody>
      </p:sp>
      <p:graphicFrame>
        <p:nvGraphicFramePr>
          <p:cNvPr id="20489" name="Object 6">
            <a:extLst>
              <a:ext uri="{FF2B5EF4-FFF2-40B4-BE49-F238E27FC236}">
                <a16:creationId xmlns:a16="http://schemas.microsoft.com/office/drawing/2014/main" id="{66994590-5BCB-4D39-AA0B-ADA7A2F214EF}"/>
              </a:ext>
            </a:extLst>
          </p:cNvPr>
          <p:cNvGraphicFramePr>
            <a:graphicFrameLocks noChangeAspect="1"/>
          </p:cNvGraphicFramePr>
          <p:nvPr/>
        </p:nvGraphicFramePr>
        <p:xfrm>
          <a:off x="2085975" y="5176839"/>
          <a:ext cx="1576388" cy="776287"/>
        </p:xfrm>
        <a:graphic>
          <a:graphicData uri="http://schemas.openxmlformats.org/presentationml/2006/ole">
            <mc:AlternateContent xmlns:mc="http://schemas.openxmlformats.org/markup-compatibility/2006">
              <mc:Choice xmlns:v="urn:schemas-microsoft-com:vml" Requires="v">
                <p:oleObj name="Equation" r:id="rId12" imgW="876300" imgH="431800" progId="Equation.DSMT4">
                  <p:embed/>
                </p:oleObj>
              </mc:Choice>
              <mc:Fallback>
                <p:oleObj name="Equation" r:id="rId12" imgW="876300" imgH="431800" progId="Equation.DSMT4">
                  <p:embed/>
                  <p:pic>
                    <p:nvPicPr>
                      <p:cNvPr id="20489" name="Object 6">
                        <a:extLst>
                          <a:ext uri="{FF2B5EF4-FFF2-40B4-BE49-F238E27FC236}">
                            <a16:creationId xmlns:a16="http://schemas.microsoft.com/office/drawing/2014/main" id="{66994590-5BCB-4D39-AA0B-ADA7A2F214E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85975" y="5176839"/>
                        <a:ext cx="1576388" cy="776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 name="Object 7">
            <a:extLst>
              <a:ext uri="{FF2B5EF4-FFF2-40B4-BE49-F238E27FC236}">
                <a16:creationId xmlns:a16="http://schemas.microsoft.com/office/drawing/2014/main" id="{79CE853E-BC8D-414D-A93E-7DD9FBB7ED5D}"/>
              </a:ext>
            </a:extLst>
          </p:cNvPr>
          <p:cNvGraphicFramePr>
            <a:graphicFrameLocks noChangeAspect="1"/>
          </p:cNvGraphicFramePr>
          <p:nvPr/>
        </p:nvGraphicFramePr>
        <p:xfrm>
          <a:off x="3744913" y="5200651"/>
          <a:ext cx="1117600" cy="708025"/>
        </p:xfrm>
        <a:graphic>
          <a:graphicData uri="http://schemas.openxmlformats.org/presentationml/2006/ole">
            <mc:AlternateContent xmlns:mc="http://schemas.openxmlformats.org/markup-compatibility/2006">
              <mc:Choice xmlns:v="urn:schemas-microsoft-com:vml" Requires="v">
                <p:oleObj name="Equation" r:id="rId14" imgW="622030" imgH="393529" progId="Equation.DSMT4">
                  <p:embed/>
                </p:oleObj>
              </mc:Choice>
              <mc:Fallback>
                <p:oleObj name="Equation" r:id="rId14" imgW="622030" imgH="393529" progId="Equation.DSMT4">
                  <p:embed/>
                  <p:pic>
                    <p:nvPicPr>
                      <p:cNvPr id="16" name="Object 7">
                        <a:extLst>
                          <a:ext uri="{FF2B5EF4-FFF2-40B4-BE49-F238E27FC236}">
                            <a16:creationId xmlns:a16="http://schemas.microsoft.com/office/drawing/2014/main" id="{79CE853E-BC8D-414D-A93E-7DD9FBB7ED5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744913" y="5200651"/>
                        <a:ext cx="1117600" cy="70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 name="Object 8">
            <a:extLst>
              <a:ext uri="{FF2B5EF4-FFF2-40B4-BE49-F238E27FC236}">
                <a16:creationId xmlns:a16="http://schemas.microsoft.com/office/drawing/2014/main" id="{17DA0AFF-8384-4B10-B81B-E414EF8151F6}"/>
              </a:ext>
            </a:extLst>
          </p:cNvPr>
          <p:cNvGraphicFramePr>
            <a:graphicFrameLocks noChangeAspect="1"/>
          </p:cNvGraphicFramePr>
          <p:nvPr/>
        </p:nvGraphicFramePr>
        <p:xfrm>
          <a:off x="4899025" y="5191126"/>
          <a:ext cx="730250" cy="708025"/>
        </p:xfrm>
        <a:graphic>
          <a:graphicData uri="http://schemas.openxmlformats.org/presentationml/2006/ole">
            <mc:AlternateContent xmlns:mc="http://schemas.openxmlformats.org/markup-compatibility/2006">
              <mc:Choice xmlns:v="urn:schemas-microsoft-com:vml" Requires="v">
                <p:oleObj name="Equation" r:id="rId16" imgW="406048" imgH="393359" progId="Equation.DSMT4">
                  <p:embed/>
                </p:oleObj>
              </mc:Choice>
              <mc:Fallback>
                <p:oleObj name="Equation" r:id="rId16" imgW="406048" imgH="393359" progId="Equation.DSMT4">
                  <p:embed/>
                  <p:pic>
                    <p:nvPicPr>
                      <p:cNvPr id="17" name="Object 8">
                        <a:extLst>
                          <a:ext uri="{FF2B5EF4-FFF2-40B4-BE49-F238E27FC236}">
                            <a16:creationId xmlns:a16="http://schemas.microsoft.com/office/drawing/2014/main" id="{17DA0AFF-8384-4B10-B81B-E414EF8151F6}"/>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899025" y="5191126"/>
                        <a:ext cx="730250" cy="70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 name="Object 9">
            <a:extLst>
              <a:ext uri="{FF2B5EF4-FFF2-40B4-BE49-F238E27FC236}">
                <a16:creationId xmlns:a16="http://schemas.microsoft.com/office/drawing/2014/main" id="{029A7328-B9FF-4C52-86CD-D886B7B41F14}"/>
              </a:ext>
            </a:extLst>
          </p:cNvPr>
          <p:cNvGraphicFramePr>
            <a:graphicFrameLocks noChangeAspect="1"/>
          </p:cNvGraphicFramePr>
          <p:nvPr/>
        </p:nvGraphicFramePr>
        <p:xfrm>
          <a:off x="5770563" y="5376864"/>
          <a:ext cx="1187450" cy="319087"/>
        </p:xfrm>
        <a:graphic>
          <a:graphicData uri="http://schemas.openxmlformats.org/presentationml/2006/ole">
            <mc:AlternateContent xmlns:mc="http://schemas.openxmlformats.org/markup-compatibility/2006">
              <mc:Choice xmlns:v="urn:schemas-microsoft-com:vml" Requires="v">
                <p:oleObj name="Equation" r:id="rId18" imgW="660113" imgH="177723" progId="Equation.DSMT4">
                  <p:embed/>
                </p:oleObj>
              </mc:Choice>
              <mc:Fallback>
                <p:oleObj name="Equation" r:id="rId18" imgW="660113" imgH="177723" progId="Equation.DSMT4">
                  <p:embed/>
                  <p:pic>
                    <p:nvPicPr>
                      <p:cNvPr id="18" name="Object 9">
                        <a:extLst>
                          <a:ext uri="{FF2B5EF4-FFF2-40B4-BE49-F238E27FC236}">
                            <a16:creationId xmlns:a16="http://schemas.microsoft.com/office/drawing/2014/main" id="{029A7328-B9FF-4C52-86CD-D886B7B41F14}"/>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770563" y="5376864"/>
                        <a:ext cx="1187450" cy="319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493" name="Object 2">
            <a:extLst>
              <a:ext uri="{FF2B5EF4-FFF2-40B4-BE49-F238E27FC236}">
                <a16:creationId xmlns:a16="http://schemas.microsoft.com/office/drawing/2014/main" id="{12987887-1B26-4478-82D1-D0F443D611C9}"/>
              </a:ext>
            </a:extLst>
          </p:cNvPr>
          <p:cNvGraphicFramePr>
            <a:graphicFrameLocks noChangeAspect="1"/>
          </p:cNvGraphicFramePr>
          <p:nvPr/>
        </p:nvGraphicFramePr>
        <p:xfrm>
          <a:off x="1819276" y="6129339"/>
          <a:ext cx="1800225" cy="439737"/>
        </p:xfrm>
        <a:graphic>
          <a:graphicData uri="http://schemas.openxmlformats.org/presentationml/2006/ole">
            <mc:AlternateContent xmlns:mc="http://schemas.openxmlformats.org/markup-compatibility/2006">
              <mc:Choice xmlns:v="urn:schemas-microsoft-com:vml" Requires="v">
                <p:oleObj name="Equation" r:id="rId20" imgW="1040948" imgH="253890" progId="Equation.DSMT4">
                  <p:embed/>
                </p:oleObj>
              </mc:Choice>
              <mc:Fallback>
                <p:oleObj name="Equation" r:id="rId20" imgW="1040948" imgH="253890" progId="Equation.DSMT4">
                  <p:embed/>
                  <p:pic>
                    <p:nvPicPr>
                      <p:cNvPr id="20493" name="Object 2">
                        <a:extLst>
                          <a:ext uri="{FF2B5EF4-FFF2-40B4-BE49-F238E27FC236}">
                            <a16:creationId xmlns:a16="http://schemas.microsoft.com/office/drawing/2014/main" id="{12987887-1B26-4478-82D1-D0F443D611C9}"/>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819276" y="6129339"/>
                        <a:ext cx="1800225" cy="439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 name="Object 11">
            <a:extLst>
              <a:ext uri="{FF2B5EF4-FFF2-40B4-BE49-F238E27FC236}">
                <a16:creationId xmlns:a16="http://schemas.microsoft.com/office/drawing/2014/main" id="{F888DAD4-AC02-4F0F-8C53-FC8CA7819C3A}"/>
              </a:ext>
            </a:extLst>
          </p:cNvPr>
          <p:cNvGraphicFramePr>
            <a:graphicFrameLocks noChangeAspect="1"/>
          </p:cNvGraphicFramePr>
          <p:nvPr/>
        </p:nvGraphicFramePr>
        <p:xfrm>
          <a:off x="4083051" y="6132514"/>
          <a:ext cx="1800225" cy="439737"/>
        </p:xfrm>
        <a:graphic>
          <a:graphicData uri="http://schemas.openxmlformats.org/presentationml/2006/ole">
            <mc:AlternateContent xmlns:mc="http://schemas.openxmlformats.org/markup-compatibility/2006">
              <mc:Choice xmlns:v="urn:schemas-microsoft-com:vml" Requires="v">
                <p:oleObj name="Equation" r:id="rId22" imgW="1040948" imgH="253890" progId="Equation.DSMT4">
                  <p:embed/>
                </p:oleObj>
              </mc:Choice>
              <mc:Fallback>
                <p:oleObj name="Equation" r:id="rId22" imgW="1040948" imgH="253890" progId="Equation.DSMT4">
                  <p:embed/>
                  <p:pic>
                    <p:nvPicPr>
                      <p:cNvPr id="23" name="Object 11">
                        <a:extLst>
                          <a:ext uri="{FF2B5EF4-FFF2-40B4-BE49-F238E27FC236}">
                            <a16:creationId xmlns:a16="http://schemas.microsoft.com/office/drawing/2014/main" id="{F888DAD4-AC02-4F0F-8C53-FC8CA7819C3A}"/>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083051" y="6132514"/>
                        <a:ext cx="1800225" cy="439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 name="Object 12">
            <a:extLst>
              <a:ext uri="{FF2B5EF4-FFF2-40B4-BE49-F238E27FC236}">
                <a16:creationId xmlns:a16="http://schemas.microsoft.com/office/drawing/2014/main" id="{AC1B8B10-5D2C-4510-AB5A-E5AD56E4E74B}"/>
              </a:ext>
            </a:extLst>
          </p:cNvPr>
          <p:cNvGraphicFramePr>
            <a:graphicFrameLocks noChangeAspect="1"/>
          </p:cNvGraphicFramePr>
          <p:nvPr/>
        </p:nvGraphicFramePr>
        <p:xfrm>
          <a:off x="6207126" y="6119814"/>
          <a:ext cx="1776413" cy="439737"/>
        </p:xfrm>
        <a:graphic>
          <a:graphicData uri="http://schemas.openxmlformats.org/presentationml/2006/ole">
            <mc:AlternateContent xmlns:mc="http://schemas.openxmlformats.org/markup-compatibility/2006">
              <mc:Choice xmlns:v="urn:schemas-microsoft-com:vml" Requires="v">
                <p:oleObj name="Equation" r:id="rId24" imgW="1028254" imgH="253890" progId="Equation.DSMT4">
                  <p:embed/>
                </p:oleObj>
              </mc:Choice>
              <mc:Fallback>
                <p:oleObj name="Equation" r:id="rId24" imgW="1028254" imgH="253890" progId="Equation.DSMT4">
                  <p:embed/>
                  <p:pic>
                    <p:nvPicPr>
                      <p:cNvPr id="24" name="Object 12">
                        <a:extLst>
                          <a:ext uri="{FF2B5EF4-FFF2-40B4-BE49-F238E27FC236}">
                            <a16:creationId xmlns:a16="http://schemas.microsoft.com/office/drawing/2014/main" id="{AC1B8B10-5D2C-4510-AB5A-E5AD56E4E74B}"/>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207126" y="6119814"/>
                        <a:ext cx="1776413" cy="439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 name="Object 13">
            <a:extLst>
              <a:ext uri="{FF2B5EF4-FFF2-40B4-BE49-F238E27FC236}">
                <a16:creationId xmlns:a16="http://schemas.microsoft.com/office/drawing/2014/main" id="{67D65A73-2260-4C73-B7A0-4E326FF67D3C}"/>
              </a:ext>
            </a:extLst>
          </p:cNvPr>
          <p:cNvGraphicFramePr>
            <a:graphicFrameLocks noChangeAspect="1"/>
          </p:cNvGraphicFramePr>
          <p:nvPr/>
        </p:nvGraphicFramePr>
        <p:xfrm>
          <a:off x="8404226" y="6137275"/>
          <a:ext cx="1776413" cy="439738"/>
        </p:xfrm>
        <a:graphic>
          <a:graphicData uri="http://schemas.openxmlformats.org/presentationml/2006/ole">
            <mc:AlternateContent xmlns:mc="http://schemas.openxmlformats.org/markup-compatibility/2006">
              <mc:Choice xmlns:v="urn:schemas-microsoft-com:vml" Requires="v">
                <p:oleObj name="Equation" r:id="rId26" imgW="1028254" imgH="253890" progId="Equation.DSMT4">
                  <p:embed/>
                </p:oleObj>
              </mc:Choice>
              <mc:Fallback>
                <p:oleObj name="Equation" r:id="rId26" imgW="1028254" imgH="253890" progId="Equation.DSMT4">
                  <p:embed/>
                  <p:pic>
                    <p:nvPicPr>
                      <p:cNvPr id="25" name="Object 13">
                        <a:extLst>
                          <a:ext uri="{FF2B5EF4-FFF2-40B4-BE49-F238E27FC236}">
                            <a16:creationId xmlns:a16="http://schemas.microsoft.com/office/drawing/2014/main" id="{67D65A73-2260-4C73-B7A0-4E326FF67D3C}"/>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8404226" y="6137275"/>
                        <a:ext cx="1776413"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0485"/>
                                        </p:tgtEl>
                                        <p:attrNameLst>
                                          <p:attrName>style.visibility</p:attrName>
                                        </p:attrNameLst>
                                      </p:cBhvr>
                                      <p:to>
                                        <p:strVal val="visible"/>
                                      </p:to>
                                    </p:set>
                                    <p:animEffect transition="in" filter="blinds(horizontal)">
                                      <p:cBhvr>
                                        <p:cTn id="7" dur="500"/>
                                        <p:tgtEl>
                                          <p:spTgt spid="204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linds(horizontal)">
                                      <p:cBhvr>
                                        <p:cTn id="30" dur="500"/>
                                        <p:tgtEl>
                                          <p:spTgt spid="1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linds(horizontal)">
                                      <p:cBhvr>
                                        <p:cTn id="35" dur="500"/>
                                        <p:tgtEl>
                                          <p:spTgt spid="1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linds(horizontal)">
                                      <p:cBhvr>
                                        <p:cTn id="40" dur="500"/>
                                        <p:tgtEl>
                                          <p:spTgt spid="1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linds(horizontal)">
                                      <p:cBhvr>
                                        <p:cTn id="45" dur="500"/>
                                        <p:tgtEl>
                                          <p:spTgt spid="13"/>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blinds(horizontal)">
                                      <p:cBhvr>
                                        <p:cTn id="50" dur="500"/>
                                        <p:tgtEl>
                                          <p:spTgt spid="14"/>
                                        </p:tgtEl>
                                      </p:cBhvr>
                                    </p:animEffect>
                                  </p:childTnLst>
                                </p:cTn>
                              </p:par>
                              <p:par>
                                <p:cTn id="51" presetID="3" presetClass="entr" presetSubtype="10" fill="hold" nodeType="withEffect">
                                  <p:stCondLst>
                                    <p:cond delay="0"/>
                                  </p:stCondLst>
                                  <p:childTnLst>
                                    <p:set>
                                      <p:cBhvr>
                                        <p:cTn id="52" dur="1" fill="hold">
                                          <p:stCondLst>
                                            <p:cond delay="0"/>
                                          </p:stCondLst>
                                        </p:cTn>
                                        <p:tgtEl>
                                          <p:spTgt spid="20489"/>
                                        </p:tgtEl>
                                        <p:attrNameLst>
                                          <p:attrName>style.visibility</p:attrName>
                                        </p:attrNameLst>
                                      </p:cBhvr>
                                      <p:to>
                                        <p:strVal val="visible"/>
                                      </p:to>
                                    </p:set>
                                    <p:animEffect transition="in" filter="blinds(horizontal)">
                                      <p:cBhvr>
                                        <p:cTn id="53" dur="500"/>
                                        <p:tgtEl>
                                          <p:spTgt spid="20489"/>
                                        </p:tgtEl>
                                      </p:cBhvr>
                                    </p:animEffect>
                                  </p:childTnLst>
                                </p:cTn>
                              </p:par>
                              <p:par>
                                <p:cTn id="54" presetID="3" presetClass="entr" presetSubtype="10" fill="hold"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blinds(horizontal)">
                                      <p:cBhvr>
                                        <p:cTn id="56" dur="500"/>
                                        <p:tgtEl>
                                          <p:spTgt spid="16"/>
                                        </p:tgtEl>
                                      </p:cBhvr>
                                    </p:animEffect>
                                  </p:childTnLst>
                                </p:cTn>
                              </p:par>
                              <p:par>
                                <p:cTn id="57" presetID="3" presetClass="entr" presetSubtype="10" fill="hold"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blinds(horizontal)">
                                      <p:cBhvr>
                                        <p:cTn id="59" dur="500"/>
                                        <p:tgtEl>
                                          <p:spTgt spid="17"/>
                                        </p:tgtEl>
                                      </p:cBhvr>
                                    </p:animEffect>
                                  </p:childTnLst>
                                </p:cTn>
                              </p:par>
                              <p:par>
                                <p:cTn id="60" presetID="3" presetClass="entr" presetSubtype="10" fill="hold"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blinds(horizontal)">
                                      <p:cBhvr>
                                        <p:cTn id="62" dur="500"/>
                                        <p:tgtEl>
                                          <p:spTgt spid="18"/>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nodeType="clickEffect">
                                  <p:stCondLst>
                                    <p:cond delay="0"/>
                                  </p:stCondLst>
                                  <p:childTnLst>
                                    <p:set>
                                      <p:cBhvr>
                                        <p:cTn id="66" dur="1" fill="hold">
                                          <p:stCondLst>
                                            <p:cond delay="0"/>
                                          </p:stCondLst>
                                        </p:cTn>
                                        <p:tgtEl>
                                          <p:spTgt spid="20493"/>
                                        </p:tgtEl>
                                        <p:attrNameLst>
                                          <p:attrName>style.visibility</p:attrName>
                                        </p:attrNameLst>
                                      </p:cBhvr>
                                      <p:to>
                                        <p:strVal val="visible"/>
                                      </p:to>
                                    </p:set>
                                    <p:animEffect transition="in" filter="blinds(horizontal)">
                                      <p:cBhvr>
                                        <p:cTn id="67" dur="500"/>
                                        <p:tgtEl>
                                          <p:spTgt spid="20493"/>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blinds(horizontal)">
                                      <p:cBhvr>
                                        <p:cTn id="72" dur="500"/>
                                        <p:tgtEl>
                                          <p:spTgt spid="23"/>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ntr" presetSubtype="10" fill="hold"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blinds(horizontal)">
                                      <p:cBhvr>
                                        <p:cTn id="77" dur="500"/>
                                        <p:tgtEl>
                                          <p:spTgt spid="24"/>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3" presetClass="entr" presetSubtype="10" fill="hold" nodeType="click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blinds(horizontal)">
                                      <p:cBhvr>
                                        <p:cTn id="8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a:extLst>
              <a:ext uri="{FF2B5EF4-FFF2-40B4-BE49-F238E27FC236}">
                <a16:creationId xmlns:a16="http://schemas.microsoft.com/office/drawing/2014/main" id="{F837F95E-CEAD-4389-81E0-A1496F6A5812}"/>
              </a:ext>
            </a:extLst>
          </p:cNvPr>
          <p:cNvSpPr>
            <a:spLocks noGrp="1"/>
          </p:cNvSpPr>
          <p:nvPr>
            <p:ph sz="quarter" idx="1"/>
          </p:nvPr>
        </p:nvSpPr>
        <p:spPr>
          <a:xfrm>
            <a:off x="1981201" y="228601"/>
            <a:ext cx="8189913" cy="1762125"/>
          </a:xfrm>
        </p:spPr>
        <p:txBody>
          <a:bodyPr/>
          <a:lstStyle/>
          <a:p>
            <a:pPr eaLnBrk="1" hangingPunct="1">
              <a:buFont typeface="Wingdings" panose="05000000000000000000" pitchFamily="2" charset="2"/>
              <a:buNone/>
            </a:pPr>
            <a:r>
              <a:rPr lang="en-CA" altLang="en-US" sz="2000"/>
              <a:t>Independence:  Due to random assignment, these two groups of women can be viewed as independent samples.  As well, the population of women undergoing in vitro fertilization is atleast 10 times greater than the sample</a:t>
            </a:r>
          </a:p>
          <a:p>
            <a:pPr eaLnBrk="1" hangingPunct="1">
              <a:buFont typeface="Wingdings" panose="05000000000000000000" pitchFamily="2" charset="2"/>
              <a:buNone/>
            </a:pPr>
            <a:r>
              <a:rPr lang="en-CA" altLang="en-US" sz="2200"/>
              <a:t>3: Calculations: Test statistics</a:t>
            </a:r>
          </a:p>
        </p:txBody>
      </p:sp>
      <p:graphicFrame>
        <p:nvGraphicFramePr>
          <p:cNvPr id="21508" name="Object 3">
            <a:extLst>
              <a:ext uri="{FF2B5EF4-FFF2-40B4-BE49-F238E27FC236}">
                <a16:creationId xmlns:a16="http://schemas.microsoft.com/office/drawing/2014/main" id="{177746ED-78CB-461F-967B-73F4A539E4EA}"/>
              </a:ext>
            </a:extLst>
          </p:cNvPr>
          <p:cNvGraphicFramePr>
            <a:graphicFrameLocks noChangeAspect="1"/>
          </p:cNvGraphicFramePr>
          <p:nvPr/>
        </p:nvGraphicFramePr>
        <p:xfrm>
          <a:off x="2209801" y="1976438"/>
          <a:ext cx="2676525" cy="1306512"/>
        </p:xfrm>
        <a:graphic>
          <a:graphicData uri="http://schemas.openxmlformats.org/presentationml/2006/ole">
            <mc:AlternateContent xmlns:mc="http://schemas.openxmlformats.org/markup-compatibility/2006">
              <mc:Choice xmlns:v="urn:schemas-microsoft-com:vml" Requires="v">
                <p:oleObj name="Equation" r:id="rId4" imgW="1536700" imgH="749300" progId="Equation.DSMT4">
                  <p:embed/>
                </p:oleObj>
              </mc:Choice>
              <mc:Fallback>
                <p:oleObj name="Equation" r:id="rId4" imgW="1536700" imgH="749300" progId="Equation.DSMT4">
                  <p:embed/>
                  <p:pic>
                    <p:nvPicPr>
                      <p:cNvPr id="21508" name="Object 3">
                        <a:extLst>
                          <a:ext uri="{FF2B5EF4-FFF2-40B4-BE49-F238E27FC236}">
                            <a16:creationId xmlns:a16="http://schemas.microsoft.com/office/drawing/2014/main" id="{177746ED-78CB-461F-967B-73F4A539E4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1" y="1976438"/>
                        <a:ext cx="2676525" cy="1306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ct 3">
            <a:extLst>
              <a:ext uri="{FF2B5EF4-FFF2-40B4-BE49-F238E27FC236}">
                <a16:creationId xmlns:a16="http://schemas.microsoft.com/office/drawing/2014/main" id="{ABDCA1B3-ECE2-4DD3-BA10-5130EDA96BBC}"/>
              </a:ext>
            </a:extLst>
          </p:cNvPr>
          <p:cNvGraphicFramePr>
            <a:graphicFrameLocks noChangeAspect="1"/>
          </p:cNvGraphicFramePr>
          <p:nvPr/>
        </p:nvGraphicFramePr>
        <p:xfrm>
          <a:off x="4973639" y="2047876"/>
          <a:ext cx="3584575" cy="1171575"/>
        </p:xfrm>
        <a:graphic>
          <a:graphicData uri="http://schemas.openxmlformats.org/presentationml/2006/ole">
            <mc:AlternateContent xmlns:mc="http://schemas.openxmlformats.org/markup-compatibility/2006">
              <mc:Choice xmlns:v="urn:schemas-microsoft-com:vml" Requires="v">
                <p:oleObj name="Equation" r:id="rId6" imgW="2057400" imgH="673100" progId="Equation.DSMT4">
                  <p:embed/>
                </p:oleObj>
              </mc:Choice>
              <mc:Fallback>
                <p:oleObj name="Equation" r:id="rId6" imgW="2057400" imgH="673100" progId="Equation.DSMT4">
                  <p:embed/>
                  <p:pic>
                    <p:nvPicPr>
                      <p:cNvPr id="5" name="Object 3">
                        <a:extLst>
                          <a:ext uri="{FF2B5EF4-FFF2-40B4-BE49-F238E27FC236}">
                            <a16:creationId xmlns:a16="http://schemas.microsoft.com/office/drawing/2014/main" id="{ABDCA1B3-ECE2-4DD3-BA10-5130EDA96BB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73639" y="2047876"/>
                        <a:ext cx="3584575" cy="1171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4">
            <a:extLst>
              <a:ext uri="{FF2B5EF4-FFF2-40B4-BE49-F238E27FC236}">
                <a16:creationId xmlns:a16="http://schemas.microsoft.com/office/drawing/2014/main" id="{087D3846-DC4E-47B2-8C1E-C47B7E696425}"/>
              </a:ext>
            </a:extLst>
          </p:cNvPr>
          <p:cNvGraphicFramePr>
            <a:graphicFrameLocks noChangeAspect="1"/>
          </p:cNvGraphicFramePr>
          <p:nvPr/>
        </p:nvGraphicFramePr>
        <p:xfrm>
          <a:off x="8667750" y="2185988"/>
          <a:ext cx="1543050" cy="469900"/>
        </p:xfrm>
        <a:graphic>
          <a:graphicData uri="http://schemas.openxmlformats.org/presentationml/2006/ole">
            <mc:AlternateContent xmlns:mc="http://schemas.openxmlformats.org/markup-compatibility/2006">
              <mc:Choice xmlns:v="urn:schemas-microsoft-com:vml" Requires="v">
                <p:oleObj name="Equation" r:id="rId8" imgW="583693" imgH="177646" progId="Equation.DSMT4">
                  <p:embed/>
                </p:oleObj>
              </mc:Choice>
              <mc:Fallback>
                <p:oleObj name="Equation" r:id="rId8" imgW="583693" imgH="177646" progId="Equation.DSMT4">
                  <p:embed/>
                  <p:pic>
                    <p:nvPicPr>
                      <p:cNvPr id="6" name="Object 4">
                        <a:extLst>
                          <a:ext uri="{FF2B5EF4-FFF2-40B4-BE49-F238E27FC236}">
                            <a16:creationId xmlns:a16="http://schemas.microsoft.com/office/drawing/2014/main" id="{087D3846-DC4E-47B2-8C1E-C47B7E69642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67750" y="2185988"/>
                        <a:ext cx="154305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5">
            <a:extLst>
              <a:ext uri="{FF2B5EF4-FFF2-40B4-BE49-F238E27FC236}">
                <a16:creationId xmlns:a16="http://schemas.microsoft.com/office/drawing/2014/main" id="{E653A250-5BD7-4A34-B535-47180F32127F}"/>
              </a:ext>
            </a:extLst>
          </p:cNvPr>
          <p:cNvGraphicFramePr>
            <a:graphicFrameLocks noChangeAspect="1"/>
          </p:cNvGraphicFramePr>
          <p:nvPr/>
        </p:nvGraphicFramePr>
        <p:xfrm>
          <a:off x="2038351" y="3594100"/>
          <a:ext cx="1304925" cy="311150"/>
        </p:xfrm>
        <a:graphic>
          <a:graphicData uri="http://schemas.openxmlformats.org/presentationml/2006/ole">
            <mc:AlternateContent xmlns:mc="http://schemas.openxmlformats.org/markup-compatibility/2006">
              <mc:Choice xmlns:v="urn:schemas-microsoft-com:vml" Requires="v">
                <p:oleObj name="Equation" r:id="rId10" imgW="748975" imgH="177723" progId="Equation.DSMT4">
                  <p:embed/>
                </p:oleObj>
              </mc:Choice>
              <mc:Fallback>
                <p:oleObj name="Equation" r:id="rId10" imgW="748975" imgH="177723" progId="Equation.DSMT4">
                  <p:embed/>
                  <p:pic>
                    <p:nvPicPr>
                      <p:cNvPr id="7" name="Object 5">
                        <a:extLst>
                          <a:ext uri="{FF2B5EF4-FFF2-40B4-BE49-F238E27FC236}">
                            <a16:creationId xmlns:a16="http://schemas.microsoft.com/office/drawing/2014/main" id="{E653A250-5BD7-4A34-B535-47180F32127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38351" y="3594100"/>
                        <a:ext cx="1304925" cy="311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6">
            <a:extLst>
              <a:ext uri="{FF2B5EF4-FFF2-40B4-BE49-F238E27FC236}">
                <a16:creationId xmlns:a16="http://schemas.microsoft.com/office/drawing/2014/main" id="{A4925636-6B2A-422E-B5FA-19660E94EFBD}"/>
              </a:ext>
            </a:extLst>
          </p:cNvPr>
          <p:cNvGraphicFramePr>
            <a:graphicFrameLocks noChangeAspect="1"/>
          </p:cNvGraphicFramePr>
          <p:nvPr/>
        </p:nvGraphicFramePr>
        <p:xfrm>
          <a:off x="3416301" y="3544888"/>
          <a:ext cx="1814513" cy="444500"/>
        </p:xfrm>
        <a:graphic>
          <a:graphicData uri="http://schemas.openxmlformats.org/presentationml/2006/ole">
            <mc:AlternateContent xmlns:mc="http://schemas.openxmlformats.org/markup-compatibility/2006">
              <mc:Choice xmlns:v="urn:schemas-microsoft-com:vml" Requires="v">
                <p:oleObj name="Equation" r:id="rId12" imgW="1040948" imgH="253890" progId="Equation.DSMT4">
                  <p:embed/>
                </p:oleObj>
              </mc:Choice>
              <mc:Fallback>
                <p:oleObj name="Equation" r:id="rId12" imgW="1040948" imgH="253890" progId="Equation.DSMT4">
                  <p:embed/>
                  <p:pic>
                    <p:nvPicPr>
                      <p:cNvPr id="8" name="Object 6">
                        <a:extLst>
                          <a:ext uri="{FF2B5EF4-FFF2-40B4-BE49-F238E27FC236}">
                            <a16:creationId xmlns:a16="http://schemas.microsoft.com/office/drawing/2014/main" id="{A4925636-6B2A-422E-B5FA-19660E94EFB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16301" y="3544888"/>
                        <a:ext cx="1814513" cy="44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ct 7">
            <a:extLst>
              <a:ext uri="{FF2B5EF4-FFF2-40B4-BE49-F238E27FC236}">
                <a16:creationId xmlns:a16="http://schemas.microsoft.com/office/drawing/2014/main" id="{8ABD3284-D54D-4420-B671-95AE9EA5365A}"/>
              </a:ext>
            </a:extLst>
          </p:cNvPr>
          <p:cNvGraphicFramePr>
            <a:graphicFrameLocks noChangeAspect="1"/>
          </p:cNvGraphicFramePr>
          <p:nvPr/>
        </p:nvGraphicFramePr>
        <p:xfrm>
          <a:off x="5314951" y="3549650"/>
          <a:ext cx="3406775" cy="444500"/>
        </p:xfrm>
        <a:graphic>
          <a:graphicData uri="http://schemas.openxmlformats.org/presentationml/2006/ole">
            <mc:AlternateContent xmlns:mc="http://schemas.openxmlformats.org/markup-compatibility/2006">
              <mc:Choice xmlns:v="urn:schemas-microsoft-com:vml" Requires="v">
                <p:oleObj name="Equation" r:id="rId14" imgW="1954951" imgH="253890" progId="Equation.DSMT4">
                  <p:embed/>
                </p:oleObj>
              </mc:Choice>
              <mc:Fallback>
                <p:oleObj name="Equation" r:id="rId14" imgW="1954951" imgH="253890" progId="Equation.DSMT4">
                  <p:embed/>
                  <p:pic>
                    <p:nvPicPr>
                      <p:cNvPr id="9" name="Object 7">
                        <a:extLst>
                          <a:ext uri="{FF2B5EF4-FFF2-40B4-BE49-F238E27FC236}">
                            <a16:creationId xmlns:a16="http://schemas.microsoft.com/office/drawing/2014/main" id="{8ABD3284-D54D-4420-B671-95AE9EA5365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14951" y="3549650"/>
                        <a:ext cx="3406775" cy="44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ct 8">
            <a:extLst>
              <a:ext uri="{FF2B5EF4-FFF2-40B4-BE49-F238E27FC236}">
                <a16:creationId xmlns:a16="http://schemas.microsoft.com/office/drawing/2014/main" id="{42DAC1FE-BDF7-42C7-A8D7-0CE7480DB651}"/>
              </a:ext>
            </a:extLst>
          </p:cNvPr>
          <p:cNvGraphicFramePr>
            <a:graphicFrameLocks noChangeAspect="1"/>
          </p:cNvGraphicFramePr>
          <p:nvPr/>
        </p:nvGraphicFramePr>
        <p:xfrm>
          <a:off x="3054350" y="4024313"/>
          <a:ext cx="2247900" cy="450850"/>
        </p:xfrm>
        <a:graphic>
          <a:graphicData uri="http://schemas.openxmlformats.org/presentationml/2006/ole">
            <mc:AlternateContent xmlns:mc="http://schemas.openxmlformats.org/markup-compatibility/2006">
              <mc:Choice xmlns:v="urn:schemas-microsoft-com:vml" Requires="v">
                <p:oleObj name="Equation" r:id="rId16" imgW="888614" imgH="177723" progId="Equation.DSMT4">
                  <p:embed/>
                </p:oleObj>
              </mc:Choice>
              <mc:Fallback>
                <p:oleObj name="Equation" r:id="rId16" imgW="888614" imgH="177723" progId="Equation.DSMT4">
                  <p:embed/>
                  <p:pic>
                    <p:nvPicPr>
                      <p:cNvPr id="10" name="Object 8">
                        <a:extLst>
                          <a:ext uri="{FF2B5EF4-FFF2-40B4-BE49-F238E27FC236}">
                            <a16:creationId xmlns:a16="http://schemas.microsoft.com/office/drawing/2014/main" id="{42DAC1FE-BDF7-42C7-A8D7-0CE7480DB65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054350" y="4024313"/>
                        <a:ext cx="2247900"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 name="TextBox 10">
            <a:extLst>
              <a:ext uri="{FF2B5EF4-FFF2-40B4-BE49-F238E27FC236}">
                <a16:creationId xmlns:a16="http://schemas.microsoft.com/office/drawing/2014/main" id="{319BE4AF-2E8B-4F2C-BD1B-A844AA32CC7D}"/>
              </a:ext>
            </a:extLst>
          </p:cNvPr>
          <p:cNvSpPr txBox="1"/>
          <p:nvPr/>
        </p:nvSpPr>
        <p:spPr>
          <a:xfrm>
            <a:off x="1595438" y="4535488"/>
            <a:ext cx="9117012" cy="647700"/>
          </a:xfrm>
          <a:prstGeom prst="rect">
            <a:avLst/>
          </a:prstGeom>
          <a:solidFill>
            <a:schemeClr val="bg1"/>
          </a:solidFill>
        </p:spPr>
        <p:txBody>
          <a:bodyPr wrap="none">
            <a:spAutoFit/>
          </a:bodyPr>
          <a:lstStyle/>
          <a:p>
            <a:pPr eaLnBrk="1" hangingPunct="1">
              <a:defRPr/>
            </a:pPr>
            <a:r>
              <a:rPr lang="en-CA" dirty="0">
                <a:solidFill>
                  <a:srgbClr val="FF0000"/>
                </a:solidFill>
                <a:latin typeface="+mj-lt"/>
                <a:cs typeface="Arial" charset="0"/>
              </a:rPr>
              <a:t>Since 0.000678 &lt; 0.01, we reject Ho.  This is very strong evidence that the observed </a:t>
            </a:r>
            <a:br>
              <a:rPr lang="en-CA" dirty="0">
                <a:solidFill>
                  <a:srgbClr val="FF0000"/>
                </a:solidFill>
                <a:latin typeface="+mj-lt"/>
                <a:cs typeface="Arial" charset="0"/>
              </a:rPr>
            </a:br>
            <a:r>
              <a:rPr lang="en-CA" dirty="0">
                <a:solidFill>
                  <a:srgbClr val="FF0000"/>
                </a:solidFill>
                <a:latin typeface="+mj-lt"/>
                <a:cs typeface="Arial" charset="0"/>
              </a:rPr>
              <a:t>difference in the proportion of women who became pregnant is not due to chance</a:t>
            </a:r>
          </a:p>
        </p:txBody>
      </p:sp>
      <p:sp>
        <p:nvSpPr>
          <p:cNvPr id="12" name="TextBox 11">
            <a:extLst>
              <a:ext uri="{FF2B5EF4-FFF2-40B4-BE49-F238E27FC236}">
                <a16:creationId xmlns:a16="http://schemas.microsoft.com/office/drawing/2014/main" id="{F39BFC4B-4525-4D35-91E0-51F47728C4F6}"/>
              </a:ext>
            </a:extLst>
          </p:cNvPr>
          <p:cNvSpPr txBox="1"/>
          <p:nvPr/>
        </p:nvSpPr>
        <p:spPr>
          <a:xfrm>
            <a:off x="1600200" y="5267325"/>
            <a:ext cx="8923338" cy="1200150"/>
          </a:xfrm>
          <a:prstGeom prst="rect">
            <a:avLst/>
          </a:prstGeom>
          <a:solidFill>
            <a:schemeClr val="bg1"/>
          </a:solidFill>
        </p:spPr>
        <p:txBody>
          <a:bodyPr wrap="none">
            <a:spAutoFit/>
          </a:bodyPr>
          <a:lstStyle/>
          <a:p>
            <a:pPr eaLnBrk="1" hangingPunct="1">
              <a:defRPr/>
            </a:pPr>
            <a:r>
              <a:rPr lang="en-CA" dirty="0">
                <a:solidFill>
                  <a:srgbClr val="FF0000"/>
                </a:solidFill>
                <a:latin typeface="+mj-lt"/>
                <a:cs typeface="Arial" charset="0"/>
              </a:rPr>
              <a:t>b) This study shows that intercessory prayer may cause an increase in pregnancy.</a:t>
            </a:r>
            <a:br>
              <a:rPr lang="en-CA" dirty="0">
                <a:solidFill>
                  <a:srgbClr val="FF0000"/>
                </a:solidFill>
                <a:latin typeface="+mj-lt"/>
                <a:cs typeface="Arial" charset="0"/>
              </a:rPr>
            </a:br>
            <a:r>
              <a:rPr lang="en-CA" dirty="0">
                <a:solidFill>
                  <a:srgbClr val="FF0000"/>
                </a:solidFill>
                <a:latin typeface="+mj-lt"/>
                <a:cs typeface="Arial" charset="0"/>
              </a:rPr>
              <a:t>However it is unclear if the women knew that they were in a treatment group.</a:t>
            </a:r>
            <a:br>
              <a:rPr lang="en-CA" dirty="0">
                <a:solidFill>
                  <a:srgbClr val="FF0000"/>
                </a:solidFill>
                <a:latin typeface="+mj-lt"/>
                <a:cs typeface="Arial" charset="0"/>
              </a:rPr>
            </a:br>
            <a:r>
              <a:rPr lang="en-CA" dirty="0">
                <a:solidFill>
                  <a:srgbClr val="FF0000"/>
                </a:solidFill>
                <a:latin typeface="+mj-lt"/>
                <a:cs typeface="Arial" charset="0"/>
              </a:rPr>
              <a:t>If they found out that other people were praying for them, then their behaviours </a:t>
            </a:r>
            <a:br>
              <a:rPr lang="en-CA" dirty="0">
                <a:solidFill>
                  <a:srgbClr val="FF0000"/>
                </a:solidFill>
                <a:latin typeface="+mj-lt"/>
                <a:cs typeface="Arial" charset="0"/>
              </a:rPr>
            </a:br>
            <a:r>
              <a:rPr lang="en-CA" dirty="0">
                <a:solidFill>
                  <a:srgbClr val="FF0000"/>
                </a:solidFill>
                <a:latin typeface="+mj-lt"/>
                <a:cs typeface="Arial" charset="0"/>
              </a:rPr>
              <a:t>may have changed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animEffect transition="in" filter="blinds(horizontal)">
                                      <p:cBhvr>
                                        <p:cTn id="7" dur="500"/>
                                        <p:tgtEl>
                                          <p:spTgt spid="2150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1508"/>
                                        </p:tgtEl>
                                        <p:attrNameLst>
                                          <p:attrName>style.visibility</p:attrName>
                                        </p:attrNameLst>
                                      </p:cBhvr>
                                      <p:to>
                                        <p:strVal val="visible"/>
                                      </p:to>
                                    </p:set>
                                    <p:animEffect transition="in" filter="blinds(horizontal)">
                                      <p:cBhvr>
                                        <p:cTn id="12" dur="500"/>
                                        <p:tgtEl>
                                          <p:spTgt spid="2150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linds(horizontal)">
                                      <p:cBhvr>
                                        <p:cTn id="42" dur="500"/>
                                        <p:tgtEl>
                                          <p:spTgt spid="1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linds(horizontal)">
                                      <p:cBhvr>
                                        <p:cTn id="47" dur="500"/>
                                        <p:tgtEl>
                                          <p:spTgt spid="1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blinds(horizontal)">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a:extLst>
              <a:ext uri="{FF2B5EF4-FFF2-40B4-BE49-F238E27FC236}">
                <a16:creationId xmlns:a16="http://schemas.microsoft.com/office/drawing/2014/main" id="{527FCAAF-1B1F-4E3D-ABDD-C560D25B0026}"/>
              </a:ext>
            </a:extLst>
          </p:cNvPr>
          <p:cNvSpPr>
            <a:spLocks noGrp="1"/>
          </p:cNvSpPr>
          <p:nvPr>
            <p:ph sz="quarter" idx="1"/>
          </p:nvPr>
        </p:nvSpPr>
        <p:spPr>
          <a:xfrm>
            <a:off x="385591" y="300039"/>
            <a:ext cx="9556924" cy="4929187"/>
          </a:xfrm>
        </p:spPr>
        <p:txBody>
          <a:bodyPr/>
          <a:lstStyle/>
          <a:p>
            <a:pPr marL="0" indent="0">
              <a:buNone/>
            </a:pPr>
            <a:r>
              <a:rPr lang="en-CA" altLang="en-US" dirty="0"/>
              <a:t>Two 95% confidence intervals estimates are obtained:</a:t>
            </a:r>
          </a:p>
          <a:p>
            <a:pPr marL="0" indent="0">
              <a:buNone/>
            </a:pPr>
            <a:r>
              <a:rPr lang="en-CA" altLang="en-US" dirty="0"/>
              <a:t>Sample 1: (68,73)  	             Sample 2: (70, 78)</a:t>
            </a:r>
          </a:p>
          <a:p>
            <a:pPr marL="0" indent="0">
              <a:buNone/>
            </a:pPr>
            <a:br>
              <a:rPr lang="en-CA" altLang="en-US" dirty="0"/>
            </a:br>
            <a:endParaRPr lang="en-CA" altLang="en-US" dirty="0"/>
          </a:p>
          <a:p>
            <a:pPr marL="0" indent="0">
              <a:buNone/>
            </a:pPr>
            <a:r>
              <a:rPr lang="en-CA" altLang="en-US" dirty="0"/>
              <a:t>Q1: If the sample sizes are the same, which sample has the larger standard deviation?</a:t>
            </a:r>
          </a:p>
          <a:p>
            <a:pPr marL="0" indent="0">
              <a:buNone/>
            </a:pPr>
            <a:endParaRPr lang="en-CA" altLang="en-US" dirty="0"/>
          </a:p>
          <a:p>
            <a:pPr marL="0" indent="0">
              <a:buNone/>
            </a:pPr>
            <a:endParaRPr lang="en-CA" altLang="en-US" dirty="0"/>
          </a:p>
          <a:p>
            <a:pPr marL="0" indent="0">
              <a:buNone/>
            </a:pPr>
            <a:endParaRPr lang="en-CA" altLang="en-US" dirty="0"/>
          </a:p>
          <a:p>
            <a:pPr marL="0" indent="0">
              <a:buNone/>
            </a:pPr>
            <a:r>
              <a:rPr lang="en-CA" altLang="en-US" dirty="0"/>
              <a:t>Q2: If the standard deviations are the same, which sample has a larger size?</a:t>
            </a:r>
          </a:p>
        </p:txBody>
      </p:sp>
      <p:sp>
        <p:nvSpPr>
          <p:cNvPr id="4" name="TextBox 3">
            <a:extLst>
              <a:ext uri="{FF2B5EF4-FFF2-40B4-BE49-F238E27FC236}">
                <a16:creationId xmlns:a16="http://schemas.microsoft.com/office/drawing/2014/main" id="{E6E821FC-0E9D-496C-BF99-6B672F6BF9D0}"/>
              </a:ext>
            </a:extLst>
          </p:cNvPr>
          <p:cNvSpPr txBox="1">
            <a:spLocks noChangeArrowheads="1"/>
          </p:cNvSpPr>
          <p:nvPr/>
        </p:nvSpPr>
        <p:spPr bwMode="auto">
          <a:xfrm>
            <a:off x="1835150" y="2960688"/>
            <a:ext cx="69024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solidFill>
                  <a:srgbClr val="FF0000"/>
                </a:solidFill>
              </a:rPr>
              <a:t>If the sample are the same, and sample 2 has a larger spread, that means it has a larger standard deviation</a:t>
            </a:r>
          </a:p>
        </p:txBody>
      </p:sp>
      <p:sp>
        <p:nvSpPr>
          <p:cNvPr id="5" name="TextBox 4">
            <a:extLst>
              <a:ext uri="{FF2B5EF4-FFF2-40B4-BE49-F238E27FC236}">
                <a16:creationId xmlns:a16="http://schemas.microsoft.com/office/drawing/2014/main" id="{7CF77881-7B88-4036-94C6-4CDE18C7A241}"/>
              </a:ext>
            </a:extLst>
          </p:cNvPr>
          <p:cNvSpPr txBox="1">
            <a:spLocks noChangeArrowheads="1"/>
          </p:cNvSpPr>
          <p:nvPr/>
        </p:nvSpPr>
        <p:spPr bwMode="auto">
          <a:xfrm>
            <a:off x="1784351" y="4979989"/>
            <a:ext cx="75152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solidFill>
                  <a:srgbClr val="FF0000"/>
                </a:solidFill>
              </a:rPr>
              <a:t>In general, a larger sample will generate a smaller Standard error, thus resulting in a narrower interval.  Therefore, sample 1 would have a larger sample IF the SD were the same.</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4E8CB-BCD0-3B47-7634-7A89E93519A8}"/>
              </a:ext>
            </a:extLst>
          </p:cNvPr>
          <p:cNvSpPr>
            <a:spLocks noGrp="1"/>
          </p:cNvSpPr>
          <p:nvPr>
            <p:ph type="title"/>
          </p:nvPr>
        </p:nvSpPr>
        <p:spPr>
          <a:xfrm>
            <a:off x="224966" y="133746"/>
            <a:ext cx="11700333" cy="543968"/>
          </a:xfrm>
        </p:spPr>
        <p:txBody>
          <a:bodyPr>
            <a:normAutofit fontScale="90000"/>
          </a:bodyPr>
          <a:lstStyle/>
          <a:p>
            <a:r>
              <a:rPr lang="en-US" dirty="0"/>
              <a:t>Creating a Conf. </a:t>
            </a:r>
            <a:r>
              <a:rPr lang="en-US" dirty="0" err="1"/>
              <a:t>InT</a:t>
            </a:r>
            <a:r>
              <a:rPr lang="en-US" dirty="0"/>
              <a:t> for Difference of </a:t>
            </a:r>
            <a:r>
              <a:rPr lang="en-US" dirty="0" err="1"/>
              <a:t>TwO</a:t>
            </a:r>
            <a:r>
              <a:rPr lang="en-US" dirty="0"/>
              <a:t> Pop. Proportions</a:t>
            </a:r>
          </a:p>
        </p:txBody>
      </p:sp>
      <p:sp>
        <p:nvSpPr>
          <p:cNvPr id="3" name="Content Placeholder 2">
            <a:extLst>
              <a:ext uri="{FF2B5EF4-FFF2-40B4-BE49-F238E27FC236}">
                <a16:creationId xmlns:a16="http://schemas.microsoft.com/office/drawing/2014/main" id="{384EE53A-7D58-7955-7584-087DB57ACAD9}"/>
              </a:ext>
            </a:extLst>
          </p:cNvPr>
          <p:cNvSpPr>
            <a:spLocks noGrp="1"/>
          </p:cNvSpPr>
          <p:nvPr>
            <p:ph sz="quarter" idx="1"/>
          </p:nvPr>
        </p:nvSpPr>
        <p:spPr>
          <a:xfrm>
            <a:off x="134983" y="677714"/>
            <a:ext cx="11922034" cy="1903561"/>
          </a:xfrm>
        </p:spPr>
        <p:txBody>
          <a:bodyPr/>
          <a:lstStyle/>
          <a:p>
            <a:r>
              <a:rPr lang="en-US" sz="2200" dirty="0"/>
              <a:t>Suppose you have two schools with results that are independent of each other.</a:t>
            </a:r>
          </a:p>
          <a:p>
            <a:pPr marL="0" indent="0">
              <a:buNone/>
            </a:pPr>
            <a:r>
              <a:rPr lang="en-US" sz="2200" dirty="0"/>
              <a:t>Ex: You want to compare the proportion of students in each school that is passing their math classes.  In School A, with a sample of 53 students, 35% are passing math.  In school B, with a sample of 42, 40% of students are passing math. Create a confidence interval for the difference in proportions of students that are passing math from each school:</a:t>
            </a:r>
          </a:p>
        </p:txBody>
      </p:sp>
      <p:sp>
        <p:nvSpPr>
          <p:cNvPr id="4" name="TextBox 3">
            <a:extLst>
              <a:ext uri="{FF2B5EF4-FFF2-40B4-BE49-F238E27FC236}">
                <a16:creationId xmlns:a16="http://schemas.microsoft.com/office/drawing/2014/main" id="{67A9637D-8A2C-B71B-846B-1F4B93D1EA16}"/>
              </a:ext>
            </a:extLst>
          </p:cNvPr>
          <p:cNvSpPr txBox="1"/>
          <p:nvPr/>
        </p:nvSpPr>
        <p:spPr>
          <a:xfrm>
            <a:off x="1002574" y="2661680"/>
            <a:ext cx="1715589" cy="369332"/>
          </a:xfrm>
          <a:prstGeom prst="rect">
            <a:avLst/>
          </a:prstGeom>
          <a:noFill/>
        </p:spPr>
        <p:txBody>
          <a:bodyPr wrap="square" rtlCol="0">
            <a:spAutoFit/>
          </a:bodyPr>
          <a:lstStyle/>
          <a:p>
            <a:pPr algn="ctr"/>
            <a:r>
              <a:rPr lang="en-US" dirty="0"/>
              <a:t>SCHOOL A:</a:t>
            </a:r>
          </a:p>
        </p:txBody>
      </p:sp>
      <p:graphicFrame>
        <p:nvGraphicFramePr>
          <p:cNvPr id="5" name="Object 4">
            <a:extLst>
              <a:ext uri="{FF2B5EF4-FFF2-40B4-BE49-F238E27FC236}">
                <a16:creationId xmlns:a16="http://schemas.microsoft.com/office/drawing/2014/main" id="{AE0F25A5-B978-246B-34C1-83332CC851EE}"/>
              </a:ext>
            </a:extLst>
          </p:cNvPr>
          <p:cNvGraphicFramePr>
            <a:graphicFrameLocks noChangeAspect="1"/>
          </p:cNvGraphicFramePr>
          <p:nvPr>
            <p:extLst>
              <p:ext uri="{D42A27DB-BD31-4B8C-83A1-F6EECF244321}">
                <p14:modId xmlns:p14="http://schemas.microsoft.com/office/powerpoint/2010/main" val="1234818724"/>
              </p:ext>
            </p:extLst>
          </p:nvPr>
        </p:nvGraphicFramePr>
        <p:xfrm>
          <a:off x="1147763" y="3017280"/>
          <a:ext cx="1425575" cy="598488"/>
        </p:xfrm>
        <a:graphic>
          <a:graphicData uri="http://schemas.openxmlformats.org/presentationml/2006/ole">
            <mc:AlternateContent xmlns:mc="http://schemas.openxmlformats.org/markup-compatibility/2006">
              <mc:Choice xmlns:v="urn:schemas-microsoft-com:vml" Requires="v">
                <p:oleObj name="Equation" r:id="rId4" imgW="634680" imgH="266400" progId="Equation.DSMT4">
                  <p:embed/>
                </p:oleObj>
              </mc:Choice>
              <mc:Fallback>
                <p:oleObj name="Equation" r:id="rId4" imgW="634680" imgH="266400" progId="Equation.DSMT4">
                  <p:embed/>
                  <p:pic>
                    <p:nvPicPr>
                      <p:cNvPr id="5" name="Object 4">
                        <a:extLst>
                          <a:ext uri="{FF2B5EF4-FFF2-40B4-BE49-F238E27FC236}">
                            <a16:creationId xmlns:a16="http://schemas.microsoft.com/office/drawing/2014/main" id="{AE0F25A5-B978-246B-34C1-83332CC851EE}"/>
                          </a:ext>
                        </a:extLst>
                      </p:cNvPr>
                      <p:cNvPicPr/>
                      <p:nvPr/>
                    </p:nvPicPr>
                    <p:blipFill>
                      <a:blip r:embed="rId5"/>
                      <a:stretch>
                        <a:fillRect/>
                      </a:stretch>
                    </p:blipFill>
                    <p:spPr>
                      <a:xfrm>
                        <a:off x="1147763" y="3017280"/>
                        <a:ext cx="1425575" cy="598488"/>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99176568-1B0C-F0D7-FAA8-BFAA64661F2F}"/>
              </a:ext>
            </a:extLst>
          </p:cNvPr>
          <p:cNvGraphicFramePr>
            <a:graphicFrameLocks noChangeAspect="1"/>
          </p:cNvGraphicFramePr>
          <p:nvPr>
            <p:extLst>
              <p:ext uri="{D42A27DB-BD31-4B8C-83A1-F6EECF244321}">
                <p14:modId xmlns:p14="http://schemas.microsoft.com/office/powerpoint/2010/main" val="1338591249"/>
              </p:ext>
            </p:extLst>
          </p:nvPr>
        </p:nvGraphicFramePr>
        <p:xfrm>
          <a:off x="1261991" y="3654198"/>
          <a:ext cx="1027113" cy="512762"/>
        </p:xfrm>
        <a:graphic>
          <a:graphicData uri="http://schemas.openxmlformats.org/presentationml/2006/ole">
            <mc:AlternateContent xmlns:mc="http://schemas.openxmlformats.org/markup-compatibility/2006">
              <mc:Choice xmlns:v="urn:schemas-microsoft-com:vml" Requires="v">
                <p:oleObj name="Equation" r:id="rId6" imgW="457200" imgH="228600" progId="Equation.DSMT4">
                  <p:embed/>
                </p:oleObj>
              </mc:Choice>
              <mc:Fallback>
                <p:oleObj name="Equation" r:id="rId6" imgW="457200" imgH="228600" progId="Equation.DSMT4">
                  <p:embed/>
                  <p:pic>
                    <p:nvPicPr>
                      <p:cNvPr id="6" name="Object 5">
                        <a:extLst>
                          <a:ext uri="{FF2B5EF4-FFF2-40B4-BE49-F238E27FC236}">
                            <a16:creationId xmlns:a16="http://schemas.microsoft.com/office/drawing/2014/main" id="{99176568-1B0C-F0D7-FAA8-BFAA64661F2F}"/>
                          </a:ext>
                        </a:extLst>
                      </p:cNvPr>
                      <p:cNvPicPr/>
                      <p:nvPr/>
                    </p:nvPicPr>
                    <p:blipFill>
                      <a:blip r:embed="rId7"/>
                      <a:stretch>
                        <a:fillRect/>
                      </a:stretch>
                    </p:blipFill>
                    <p:spPr>
                      <a:xfrm>
                        <a:off x="1261991" y="3654198"/>
                        <a:ext cx="1027113" cy="512762"/>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DF444291-7F53-A2E9-EDCC-3F8291091BC6}"/>
              </a:ext>
            </a:extLst>
          </p:cNvPr>
          <p:cNvSpPr txBox="1"/>
          <p:nvPr/>
        </p:nvSpPr>
        <p:spPr>
          <a:xfrm>
            <a:off x="3297278" y="2661680"/>
            <a:ext cx="1715589" cy="369332"/>
          </a:xfrm>
          <a:prstGeom prst="rect">
            <a:avLst/>
          </a:prstGeom>
          <a:noFill/>
        </p:spPr>
        <p:txBody>
          <a:bodyPr wrap="square" rtlCol="0">
            <a:spAutoFit/>
          </a:bodyPr>
          <a:lstStyle/>
          <a:p>
            <a:pPr algn="ctr"/>
            <a:r>
              <a:rPr lang="en-US" dirty="0"/>
              <a:t>SCHOOL B:</a:t>
            </a:r>
          </a:p>
        </p:txBody>
      </p:sp>
      <p:graphicFrame>
        <p:nvGraphicFramePr>
          <p:cNvPr id="8" name="Object 7">
            <a:extLst>
              <a:ext uri="{FF2B5EF4-FFF2-40B4-BE49-F238E27FC236}">
                <a16:creationId xmlns:a16="http://schemas.microsoft.com/office/drawing/2014/main" id="{F509C302-B784-6CBC-739F-5FD6417BC45D}"/>
              </a:ext>
            </a:extLst>
          </p:cNvPr>
          <p:cNvGraphicFramePr>
            <a:graphicFrameLocks noChangeAspect="1"/>
          </p:cNvGraphicFramePr>
          <p:nvPr>
            <p:extLst>
              <p:ext uri="{D42A27DB-BD31-4B8C-83A1-F6EECF244321}">
                <p14:modId xmlns:p14="http://schemas.microsoft.com/office/powerpoint/2010/main" val="676609646"/>
              </p:ext>
            </p:extLst>
          </p:nvPr>
        </p:nvGraphicFramePr>
        <p:xfrm>
          <a:off x="3441700" y="3017280"/>
          <a:ext cx="1427163" cy="598488"/>
        </p:xfrm>
        <a:graphic>
          <a:graphicData uri="http://schemas.openxmlformats.org/presentationml/2006/ole">
            <mc:AlternateContent xmlns:mc="http://schemas.openxmlformats.org/markup-compatibility/2006">
              <mc:Choice xmlns:v="urn:schemas-microsoft-com:vml" Requires="v">
                <p:oleObj name="Equation" r:id="rId8" imgW="634680" imgH="266400" progId="Equation.DSMT4">
                  <p:embed/>
                </p:oleObj>
              </mc:Choice>
              <mc:Fallback>
                <p:oleObj name="Equation" r:id="rId8" imgW="634680" imgH="266400" progId="Equation.DSMT4">
                  <p:embed/>
                  <p:pic>
                    <p:nvPicPr>
                      <p:cNvPr id="8" name="Object 7">
                        <a:extLst>
                          <a:ext uri="{FF2B5EF4-FFF2-40B4-BE49-F238E27FC236}">
                            <a16:creationId xmlns:a16="http://schemas.microsoft.com/office/drawing/2014/main" id="{F509C302-B784-6CBC-739F-5FD6417BC45D}"/>
                          </a:ext>
                        </a:extLst>
                      </p:cNvPr>
                      <p:cNvPicPr/>
                      <p:nvPr/>
                    </p:nvPicPr>
                    <p:blipFill>
                      <a:blip r:embed="rId9"/>
                      <a:stretch>
                        <a:fillRect/>
                      </a:stretch>
                    </p:blipFill>
                    <p:spPr>
                      <a:xfrm>
                        <a:off x="3441700" y="3017280"/>
                        <a:ext cx="1427163" cy="598488"/>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5738B9CD-8A50-34C6-1783-69EF18887C42}"/>
              </a:ext>
            </a:extLst>
          </p:cNvPr>
          <p:cNvGraphicFramePr>
            <a:graphicFrameLocks noChangeAspect="1"/>
          </p:cNvGraphicFramePr>
          <p:nvPr>
            <p:extLst>
              <p:ext uri="{D42A27DB-BD31-4B8C-83A1-F6EECF244321}">
                <p14:modId xmlns:p14="http://schemas.microsoft.com/office/powerpoint/2010/main" val="3520409351"/>
              </p:ext>
            </p:extLst>
          </p:nvPr>
        </p:nvGraphicFramePr>
        <p:xfrm>
          <a:off x="3499571" y="3601480"/>
          <a:ext cx="1084263" cy="512763"/>
        </p:xfrm>
        <a:graphic>
          <a:graphicData uri="http://schemas.openxmlformats.org/presentationml/2006/ole">
            <mc:AlternateContent xmlns:mc="http://schemas.openxmlformats.org/markup-compatibility/2006">
              <mc:Choice xmlns:v="urn:schemas-microsoft-com:vml" Requires="v">
                <p:oleObj name="Equation" r:id="rId10" imgW="482400" imgH="228600" progId="Equation.DSMT4">
                  <p:embed/>
                </p:oleObj>
              </mc:Choice>
              <mc:Fallback>
                <p:oleObj name="Equation" r:id="rId10" imgW="482400" imgH="228600" progId="Equation.DSMT4">
                  <p:embed/>
                  <p:pic>
                    <p:nvPicPr>
                      <p:cNvPr id="9" name="Object 8">
                        <a:extLst>
                          <a:ext uri="{FF2B5EF4-FFF2-40B4-BE49-F238E27FC236}">
                            <a16:creationId xmlns:a16="http://schemas.microsoft.com/office/drawing/2014/main" id="{5738B9CD-8A50-34C6-1783-69EF18887C42}"/>
                          </a:ext>
                        </a:extLst>
                      </p:cNvPr>
                      <p:cNvPicPr/>
                      <p:nvPr/>
                    </p:nvPicPr>
                    <p:blipFill>
                      <a:blip r:embed="rId11"/>
                      <a:stretch>
                        <a:fillRect/>
                      </a:stretch>
                    </p:blipFill>
                    <p:spPr>
                      <a:xfrm>
                        <a:off x="3499571" y="3601480"/>
                        <a:ext cx="1084263" cy="512763"/>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97083356-72DE-A88E-2B00-B44116D79586}"/>
              </a:ext>
            </a:extLst>
          </p:cNvPr>
          <p:cNvGraphicFramePr>
            <a:graphicFrameLocks noChangeAspect="1"/>
          </p:cNvGraphicFramePr>
          <p:nvPr>
            <p:extLst>
              <p:ext uri="{D42A27DB-BD31-4B8C-83A1-F6EECF244321}">
                <p14:modId xmlns:p14="http://schemas.microsoft.com/office/powerpoint/2010/main" val="4253705098"/>
              </p:ext>
            </p:extLst>
          </p:nvPr>
        </p:nvGraphicFramePr>
        <p:xfrm>
          <a:off x="663938" y="4186113"/>
          <a:ext cx="2054225" cy="1166812"/>
        </p:xfrm>
        <a:graphic>
          <a:graphicData uri="http://schemas.openxmlformats.org/presentationml/2006/ole">
            <mc:AlternateContent xmlns:mc="http://schemas.openxmlformats.org/markup-compatibility/2006">
              <mc:Choice xmlns:v="urn:schemas-microsoft-com:vml" Requires="v">
                <p:oleObj name="Equation" r:id="rId12" imgW="914400" imgH="520560" progId="Equation.DSMT4">
                  <p:embed/>
                </p:oleObj>
              </mc:Choice>
              <mc:Fallback>
                <p:oleObj name="Equation" r:id="rId12" imgW="914400" imgH="520560" progId="Equation.DSMT4">
                  <p:embed/>
                  <p:pic>
                    <p:nvPicPr>
                      <p:cNvPr id="10" name="Object 9">
                        <a:extLst>
                          <a:ext uri="{FF2B5EF4-FFF2-40B4-BE49-F238E27FC236}">
                            <a16:creationId xmlns:a16="http://schemas.microsoft.com/office/drawing/2014/main" id="{97083356-72DE-A88E-2B00-B44116D79586}"/>
                          </a:ext>
                        </a:extLst>
                      </p:cNvPr>
                      <p:cNvPicPr/>
                      <p:nvPr/>
                    </p:nvPicPr>
                    <p:blipFill>
                      <a:blip r:embed="rId13"/>
                      <a:stretch>
                        <a:fillRect/>
                      </a:stretch>
                    </p:blipFill>
                    <p:spPr>
                      <a:xfrm>
                        <a:off x="663938" y="4186113"/>
                        <a:ext cx="2054225" cy="1166812"/>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252B2B31-97BA-6E9A-D16E-D4DB3CA5AEE6}"/>
              </a:ext>
            </a:extLst>
          </p:cNvPr>
          <p:cNvGraphicFramePr>
            <a:graphicFrameLocks noChangeAspect="1"/>
          </p:cNvGraphicFramePr>
          <p:nvPr>
            <p:extLst>
              <p:ext uri="{D42A27DB-BD31-4B8C-83A1-F6EECF244321}">
                <p14:modId xmlns:p14="http://schemas.microsoft.com/office/powerpoint/2010/main" val="1638858910"/>
              </p:ext>
            </p:extLst>
          </p:nvPr>
        </p:nvGraphicFramePr>
        <p:xfrm>
          <a:off x="3274339" y="4131750"/>
          <a:ext cx="2055813" cy="1166812"/>
        </p:xfrm>
        <a:graphic>
          <a:graphicData uri="http://schemas.openxmlformats.org/presentationml/2006/ole">
            <mc:AlternateContent xmlns:mc="http://schemas.openxmlformats.org/markup-compatibility/2006">
              <mc:Choice xmlns:v="urn:schemas-microsoft-com:vml" Requires="v">
                <p:oleObj name="Equation" r:id="rId14" imgW="914400" imgH="520560" progId="Equation.DSMT4">
                  <p:embed/>
                </p:oleObj>
              </mc:Choice>
              <mc:Fallback>
                <p:oleObj name="Equation" r:id="rId14" imgW="914400" imgH="520560" progId="Equation.DSMT4">
                  <p:embed/>
                  <p:pic>
                    <p:nvPicPr>
                      <p:cNvPr id="11" name="Object 10">
                        <a:extLst>
                          <a:ext uri="{FF2B5EF4-FFF2-40B4-BE49-F238E27FC236}">
                            <a16:creationId xmlns:a16="http://schemas.microsoft.com/office/drawing/2014/main" id="{252B2B31-97BA-6E9A-D16E-D4DB3CA5AEE6}"/>
                          </a:ext>
                        </a:extLst>
                      </p:cNvPr>
                      <p:cNvPicPr/>
                      <p:nvPr/>
                    </p:nvPicPr>
                    <p:blipFill>
                      <a:blip r:embed="rId15"/>
                      <a:stretch>
                        <a:fillRect/>
                      </a:stretch>
                    </p:blipFill>
                    <p:spPr>
                      <a:xfrm>
                        <a:off x="3274339" y="4131750"/>
                        <a:ext cx="2055813" cy="1166812"/>
                      </a:xfrm>
                      <a:prstGeom prst="rect">
                        <a:avLst/>
                      </a:prstGeom>
                    </p:spPr>
                  </p:pic>
                </p:oleObj>
              </mc:Fallback>
            </mc:AlternateContent>
          </a:graphicData>
        </a:graphic>
      </p:graphicFrame>
      <p:sp>
        <p:nvSpPr>
          <p:cNvPr id="12" name="TextBox 11">
            <a:extLst>
              <a:ext uri="{FF2B5EF4-FFF2-40B4-BE49-F238E27FC236}">
                <a16:creationId xmlns:a16="http://schemas.microsoft.com/office/drawing/2014/main" id="{CA0324FB-DC34-EDEE-135C-DC316D70CD16}"/>
              </a:ext>
            </a:extLst>
          </p:cNvPr>
          <p:cNvSpPr txBox="1"/>
          <p:nvPr/>
        </p:nvSpPr>
        <p:spPr>
          <a:xfrm>
            <a:off x="5905500" y="2581275"/>
            <a:ext cx="4990010" cy="646331"/>
          </a:xfrm>
          <a:prstGeom prst="rect">
            <a:avLst/>
          </a:prstGeom>
          <a:noFill/>
        </p:spPr>
        <p:txBody>
          <a:bodyPr wrap="square" rtlCol="0">
            <a:spAutoFit/>
          </a:bodyPr>
          <a:lstStyle/>
          <a:p>
            <a:pPr algn="ctr"/>
            <a:r>
              <a:rPr lang="en-US" dirty="0"/>
              <a:t>Sampling Distribution for the Difference in Sampling Proportions:</a:t>
            </a:r>
          </a:p>
        </p:txBody>
      </p:sp>
      <p:graphicFrame>
        <p:nvGraphicFramePr>
          <p:cNvPr id="13" name="Object 12">
            <a:extLst>
              <a:ext uri="{FF2B5EF4-FFF2-40B4-BE49-F238E27FC236}">
                <a16:creationId xmlns:a16="http://schemas.microsoft.com/office/drawing/2014/main" id="{1B395B71-BD1E-350E-BCE0-21541394739D}"/>
              </a:ext>
            </a:extLst>
          </p:cNvPr>
          <p:cNvGraphicFramePr>
            <a:graphicFrameLocks noChangeAspect="1"/>
          </p:cNvGraphicFramePr>
          <p:nvPr>
            <p:extLst>
              <p:ext uri="{D42A27DB-BD31-4B8C-83A1-F6EECF244321}">
                <p14:modId xmlns:p14="http://schemas.microsoft.com/office/powerpoint/2010/main" val="4113823176"/>
              </p:ext>
            </p:extLst>
          </p:nvPr>
        </p:nvGraphicFramePr>
        <p:xfrm>
          <a:off x="6423025" y="3209925"/>
          <a:ext cx="2936875" cy="598488"/>
        </p:xfrm>
        <a:graphic>
          <a:graphicData uri="http://schemas.openxmlformats.org/presentationml/2006/ole">
            <mc:AlternateContent xmlns:mc="http://schemas.openxmlformats.org/markup-compatibility/2006">
              <mc:Choice xmlns:v="urn:schemas-microsoft-com:vml" Requires="v">
                <p:oleObj name="Equation" r:id="rId16" imgW="1307880" imgH="266400" progId="Equation.DSMT4">
                  <p:embed/>
                </p:oleObj>
              </mc:Choice>
              <mc:Fallback>
                <p:oleObj name="Equation" r:id="rId16" imgW="1307880" imgH="266400" progId="Equation.DSMT4">
                  <p:embed/>
                  <p:pic>
                    <p:nvPicPr>
                      <p:cNvPr id="13" name="Object 12">
                        <a:extLst>
                          <a:ext uri="{FF2B5EF4-FFF2-40B4-BE49-F238E27FC236}">
                            <a16:creationId xmlns:a16="http://schemas.microsoft.com/office/drawing/2014/main" id="{1B395B71-BD1E-350E-BCE0-21541394739D}"/>
                          </a:ext>
                        </a:extLst>
                      </p:cNvPr>
                      <p:cNvPicPr/>
                      <p:nvPr/>
                    </p:nvPicPr>
                    <p:blipFill>
                      <a:blip r:embed="rId17"/>
                      <a:stretch>
                        <a:fillRect/>
                      </a:stretch>
                    </p:blipFill>
                    <p:spPr>
                      <a:xfrm>
                        <a:off x="6423025" y="3209925"/>
                        <a:ext cx="2936875" cy="598488"/>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B775923E-974C-D8EE-31DD-2B7963817CCB}"/>
              </a:ext>
            </a:extLst>
          </p:cNvPr>
          <p:cNvGraphicFramePr>
            <a:graphicFrameLocks noChangeAspect="1"/>
          </p:cNvGraphicFramePr>
          <p:nvPr>
            <p:extLst>
              <p:ext uri="{D42A27DB-BD31-4B8C-83A1-F6EECF244321}">
                <p14:modId xmlns:p14="http://schemas.microsoft.com/office/powerpoint/2010/main" val="3287480961"/>
              </p:ext>
            </p:extLst>
          </p:nvPr>
        </p:nvGraphicFramePr>
        <p:xfrm>
          <a:off x="6315387" y="4296468"/>
          <a:ext cx="2605152" cy="1036011"/>
        </p:xfrm>
        <a:graphic>
          <a:graphicData uri="http://schemas.openxmlformats.org/presentationml/2006/ole">
            <mc:AlternateContent xmlns:mc="http://schemas.openxmlformats.org/markup-compatibility/2006">
              <mc:Choice xmlns:v="urn:schemas-microsoft-com:vml" Requires="v">
                <p:oleObj name="Equation" r:id="rId18" imgW="1307880" imgH="520560" progId="Equation.DSMT4">
                  <p:embed/>
                </p:oleObj>
              </mc:Choice>
              <mc:Fallback>
                <p:oleObj name="Equation" r:id="rId18" imgW="1307880" imgH="520560" progId="Equation.DSMT4">
                  <p:embed/>
                  <p:pic>
                    <p:nvPicPr>
                      <p:cNvPr id="14" name="Object 13">
                        <a:extLst>
                          <a:ext uri="{FF2B5EF4-FFF2-40B4-BE49-F238E27FC236}">
                            <a16:creationId xmlns:a16="http://schemas.microsoft.com/office/drawing/2014/main" id="{B775923E-974C-D8EE-31DD-2B7963817CCB}"/>
                          </a:ext>
                        </a:extLst>
                      </p:cNvPr>
                      <p:cNvPicPr/>
                      <p:nvPr/>
                    </p:nvPicPr>
                    <p:blipFill>
                      <a:blip r:embed="rId19"/>
                      <a:stretch>
                        <a:fillRect/>
                      </a:stretch>
                    </p:blipFill>
                    <p:spPr>
                      <a:xfrm>
                        <a:off x="6315387" y="4296468"/>
                        <a:ext cx="2605152" cy="1036011"/>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7E1B7AE3-4D06-3F3E-C212-1A2581113865}"/>
              </a:ext>
            </a:extLst>
          </p:cNvPr>
          <p:cNvGraphicFramePr>
            <a:graphicFrameLocks noChangeAspect="1"/>
          </p:cNvGraphicFramePr>
          <p:nvPr>
            <p:extLst>
              <p:ext uri="{D42A27DB-BD31-4B8C-83A1-F6EECF244321}">
                <p14:modId xmlns:p14="http://schemas.microsoft.com/office/powerpoint/2010/main" val="1903155184"/>
              </p:ext>
            </p:extLst>
          </p:nvPr>
        </p:nvGraphicFramePr>
        <p:xfrm>
          <a:off x="9436192" y="3364216"/>
          <a:ext cx="1882775" cy="400050"/>
        </p:xfrm>
        <a:graphic>
          <a:graphicData uri="http://schemas.openxmlformats.org/presentationml/2006/ole">
            <mc:AlternateContent xmlns:mc="http://schemas.openxmlformats.org/markup-compatibility/2006">
              <mc:Choice xmlns:v="urn:schemas-microsoft-com:vml" Requires="v">
                <p:oleObj name="Equation" r:id="rId20" imgW="838080" imgH="177480" progId="Equation.DSMT4">
                  <p:embed/>
                </p:oleObj>
              </mc:Choice>
              <mc:Fallback>
                <p:oleObj name="Equation" r:id="rId20" imgW="838080" imgH="177480" progId="Equation.DSMT4">
                  <p:embed/>
                  <p:pic>
                    <p:nvPicPr>
                      <p:cNvPr id="15" name="Object 14">
                        <a:extLst>
                          <a:ext uri="{FF2B5EF4-FFF2-40B4-BE49-F238E27FC236}">
                            <a16:creationId xmlns:a16="http://schemas.microsoft.com/office/drawing/2014/main" id="{7E1B7AE3-4D06-3F3E-C212-1A2581113865}"/>
                          </a:ext>
                        </a:extLst>
                      </p:cNvPr>
                      <p:cNvPicPr/>
                      <p:nvPr/>
                    </p:nvPicPr>
                    <p:blipFill>
                      <a:blip r:embed="rId21"/>
                      <a:stretch>
                        <a:fillRect/>
                      </a:stretch>
                    </p:blipFill>
                    <p:spPr>
                      <a:xfrm>
                        <a:off x="9436192" y="3364216"/>
                        <a:ext cx="1882775" cy="40005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02246109-3479-53F3-2E88-F9629C6C69BB}"/>
              </a:ext>
            </a:extLst>
          </p:cNvPr>
          <p:cNvGraphicFramePr>
            <a:graphicFrameLocks noChangeAspect="1"/>
          </p:cNvGraphicFramePr>
          <p:nvPr>
            <p:extLst>
              <p:ext uri="{D42A27DB-BD31-4B8C-83A1-F6EECF244321}">
                <p14:modId xmlns:p14="http://schemas.microsoft.com/office/powerpoint/2010/main" val="2424596734"/>
              </p:ext>
            </p:extLst>
          </p:nvPr>
        </p:nvGraphicFramePr>
        <p:xfrm>
          <a:off x="6902179" y="3828584"/>
          <a:ext cx="969963" cy="400050"/>
        </p:xfrm>
        <a:graphic>
          <a:graphicData uri="http://schemas.openxmlformats.org/presentationml/2006/ole">
            <mc:AlternateContent xmlns:mc="http://schemas.openxmlformats.org/markup-compatibility/2006">
              <mc:Choice xmlns:v="urn:schemas-microsoft-com:vml" Requires="v">
                <p:oleObj name="Equation" r:id="rId22" imgW="431640" imgH="177480" progId="Equation.DSMT4">
                  <p:embed/>
                </p:oleObj>
              </mc:Choice>
              <mc:Fallback>
                <p:oleObj name="Equation" r:id="rId22" imgW="431640" imgH="177480" progId="Equation.DSMT4">
                  <p:embed/>
                  <p:pic>
                    <p:nvPicPr>
                      <p:cNvPr id="16" name="Object 15">
                        <a:extLst>
                          <a:ext uri="{FF2B5EF4-FFF2-40B4-BE49-F238E27FC236}">
                            <a16:creationId xmlns:a16="http://schemas.microsoft.com/office/drawing/2014/main" id="{02246109-3479-53F3-2E88-F9629C6C69BB}"/>
                          </a:ext>
                        </a:extLst>
                      </p:cNvPr>
                      <p:cNvPicPr/>
                      <p:nvPr/>
                    </p:nvPicPr>
                    <p:blipFill>
                      <a:blip r:embed="rId23"/>
                      <a:stretch>
                        <a:fillRect/>
                      </a:stretch>
                    </p:blipFill>
                    <p:spPr>
                      <a:xfrm>
                        <a:off x="6902179" y="3828584"/>
                        <a:ext cx="969963" cy="400050"/>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7F49182D-67BD-901F-3EFA-A663D77B16D0}"/>
              </a:ext>
            </a:extLst>
          </p:cNvPr>
          <p:cNvGraphicFramePr>
            <a:graphicFrameLocks noChangeAspect="1"/>
          </p:cNvGraphicFramePr>
          <p:nvPr>
            <p:extLst>
              <p:ext uri="{D42A27DB-BD31-4B8C-83A1-F6EECF244321}">
                <p14:modId xmlns:p14="http://schemas.microsoft.com/office/powerpoint/2010/main" val="3674851351"/>
              </p:ext>
            </p:extLst>
          </p:nvPr>
        </p:nvGraphicFramePr>
        <p:xfrm>
          <a:off x="8920539" y="4389899"/>
          <a:ext cx="3219450" cy="811048"/>
        </p:xfrm>
        <a:graphic>
          <a:graphicData uri="http://schemas.openxmlformats.org/presentationml/2006/ole">
            <mc:AlternateContent xmlns:mc="http://schemas.openxmlformats.org/markup-compatibility/2006">
              <mc:Choice xmlns:v="urn:schemas-microsoft-com:vml" Requires="v">
                <p:oleObj name="Equation" r:id="rId24" imgW="1866600" imgH="469800" progId="Equation.DSMT4">
                  <p:embed/>
                </p:oleObj>
              </mc:Choice>
              <mc:Fallback>
                <p:oleObj name="Equation" r:id="rId24" imgW="1866600" imgH="469800" progId="Equation.DSMT4">
                  <p:embed/>
                  <p:pic>
                    <p:nvPicPr>
                      <p:cNvPr id="18" name="Object 17">
                        <a:extLst>
                          <a:ext uri="{FF2B5EF4-FFF2-40B4-BE49-F238E27FC236}">
                            <a16:creationId xmlns:a16="http://schemas.microsoft.com/office/drawing/2014/main" id="{7F49182D-67BD-901F-3EFA-A663D77B16D0}"/>
                          </a:ext>
                        </a:extLst>
                      </p:cNvPr>
                      <p:cNvPicPr/>
                      <p:nvPr/>
                    </p:nvPicPr>
                    <p:blipFill>
                      <a:blip r:embed="rId25"/>
                      <a:stretch>
                        <a:fillRect/>
                      </a:stretch>
                    </p:blipFill>
                    <p:spPr>
                      <a:xfrm>
                        <a:off x="8920539" y="4389899"/>
                        <a:ext cx="3219450" cy="811048"/>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3178596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a:extLst>
              <a:ext uri="{FF2B5EF4-FFF2-40B4-BE49-F238E27FC236}">
                <a16:creationId xmlns:a16="http://schemas.microsoft.com/office/drawing/2014/main" id="{048D4D98-1F9A-474C-9C8F-AFBFD97E608A}"/>
              </a:ext>
            </a:extLst>
          </p:cNvPr>
          <p:cNvSpPr>
            <a:spLocks noGrp="1"/>
          </p:cNvSpPr>
          <p:nvPr>
            <p:ph sz="quarter" idx="1"/>
          </p:nvPr>
        </p:nvSpPr>
        <p:spPr>
          <a:xfrm>
            <a:off x="1673225" y="209551"/>
            <a:ext cx="8777288" cy="2303463"/>
          </a:xfrm>
        </p:spPr>
        <p:txBody>
          <a:bodyPr/>
          <a:lstStyle/>
          <a:p>
            <a:pPr marL="0" indent="0">
              <a:buNone/>
            </a:pPr>
            <a:r>
              <a:rPr lang="en-CA" altLang="en-US"/>
              <a:t>The AP score between male and female students were as follow: for 500 male students, the mean was 2.95 with SD of 1.65.  For 450 female students, the mean was 3.05 with a SD of 1.80.  Assuming all conditions for inference were met, establish a 90% Conf. Interv. for the difference in population mean:</a:t>
            </a:r>
          </a:p>
        </p:txBody>
      </p:sp>
      <p:graphicFrame>
        <p:nvGraphicFramePr>
          <p:cNvPr id="32771" name="Object 3">
            <a:extLst>
              <a:ext uri="{FF2B5EF4-FFF2-40B4-BE49-F238E27FC236}">
                <a16:creationId xmlns:a16="http://schemas.microsoft.com/office/drawing/2014/main" id="{C63F97F7-DCFE-41AF-8CC5-6F2AAED22B35}"/>
              </a:ext>
            </a:extLst>
          </p:cNvPr>
          <p:cNvGraphicFramePr>
            <a:graphicFrameLocks noChangeAspect="1"/>
          </p:cNvGraphicFramePr>
          <p:nvPr/>
        </p:nvGraphicFramePr>
        <p:xfrm>
          <a:off x="1874838" y="2822575"/>
          <a:ext cx="3384550" cy="781050"/>
        </p:xfrm>
        <a:graphic>
          <a:graphicData uri="http://schemas.openxmlformats.org/presentationml/2006/ole">
            <mc:AlternateContent xmlns:mc="http://schemas.openxmlformats.org/markup-compatibility/2006">
              <mc:Choice xmlns:v="urn:schemas-microsoft-com:vml" Requires="v">
                <p:oleObj name="Equation" r:id="rId4" imgW="2145369" imgH="495085" progId="Equation.DSMT4">
                  <p:embed/>
                </p:oleObj>
              </mc:Choice>
              <mc:Fallback>
                <p:oleObj name="Equation" r:id="rId4" imgW="2145369" imgH="495085" progId="Equation.DSMT4">
                  <p:embed/>
                  <p:pic>
                    <p:nvPicPr>
                      <p:cNvPr id="32771" name="Object 3">
                        <a:extLst>
                          <a:ext uri="{FF2B5EF4-FFF2-40B4-BE49-F238E27FC236}">
                            <a16:creationId xmlns:a16="http://schemas.microsoft.com/office/drawing/2014/main" id="{C63F97F7-DCFE-41AF-8CC5-6F2AAED22B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4838" y="2822575"/>
                        <a:ext cx="338455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2" name="Object 4">
            <a:extLst>
              <a:ext uri="{FF2B5EF4-FFF2-40B4-BE49-F238E27FC236}">
                <a16:creationId xmlns:a16="http://schemas.microsoft.com/office/drawing/2014/main" id="{ACE64146-4F83-4F74-88FD-BF6C0D8EF995}"/>
              </a:ext>
            </a:extLst>
          </p:cNvPr>
          <p:cNvGraphicFramePr>
            <a:graphicFrameLocks noChangeAspect="1"/>
          </p:cNvGraphicFramePr>
          <p:nvPr/>
        </p:nvGraphicFramePr>
        <p:xfrm>
          <a:off x="1927225" y="3941763"/>
          <a:ext cx="3265488" cy="722312"/>
        </p:xfrm>
        <a:graphic>
          <a:graphicData uri="http://schemas.openxmlformats.org/presentationml/2006/ole">
            <mc:AlternateContent xmlns:mc="http://schemas.openxmlformats.org/markup-compatibility/2006">
              <mc:Choice xmlns:v="urn:schemas-microsoft-com:vml" Requires="v">
                <p:oleObj name="Equation" r:id="rId6" imgW="2070100" imgH="457200" progId="Equation.DSMT4">
                  <p:embed/>
                </p:oleObj>
              </mc:Choice>
              <mc:Fallback>
                <p:oleObj name="Equation" r:id="rId6" imgW="2070100" imgH="457200" progId="Equation.DSMT4">
                  <p:embed/>
                  <p:pic>
                    <p:nvPicPr>
                      <p:cNvPr id="32772" name="Object 4">
                        <a:extLst>
                          <a:ext uri="{FF2B5EF4-FFF2-40B4-BE49-F238E27FC236}">
                            <a16:creationId xmlns:a16="http://schemas.microsoft.com/office/drawing/2014/main" id="{ACE64146-4F83-4F74-88FD-BF6C0D8EF99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7225" y="3941763"/>
                        <a:ext cx="3265488"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3" name="Object 5">
            <a:extLst>
              <a:ext uri="{FF2B5EF4-FFF2-40B4-BE49-F238E27FC236}">
                <a16:creationId xmlns:a16="http://schemas.microsoft.com/office/drawing/2014/main" id="{B6803231-7C60-4C29-B399-BB7D4C055D80}"/>
              </a:ext>
            </a:extLst>
          </p:cNvPr>
          <p:cNvGraphicFramePr>
            <a:graphicFrameLocks noChangeAspect="1"/>
          </p:cNvGraphicFramePr>
          <p:nvPr/>
        </p:nvGraphicFramePr>
        <p:xfrm>
          <a:off x="1844676" y="5003800"/>
          <a:ext cx="3444875" cy="781050"/>
        </p:xfrm>
        <a:graphic>
          <a:graphicData uri="http://schemas.openxmlformats.org/presentationml/2006/ole">
            <mc:AlternateContent xmlns:mc="http://schemas.openxmlformats.org/markup-compatibility/2006">
              <mc:Choice xmlns:v="urn:schemas-microsoft-com:vml" Requires="v">
                <p:oleObj name="Equation" r:id="rId8" imgW="2184400" imgH="495300" progId="Equation.DSMT4">
                  <p:embed/>
                </p:oleObj>
              </mc:Choice>
              <mc:Fallback>
                <p:oleObj name="Equation" r:id="rId8" imgW="2184400" imgH="495300" progId="Equation.DSMT4">
                  <p:embed/>
                  <p:pic>
                    <p:nvPicPr>
                      <p:cNvPr id="32773" name="Object 5">
                        <a:extLst>
                          <a:ext uri="{FF2B5EF4-FFF2-40B4-BE49-F238E27FC236}">
                            <a16:creationId xmlns:a16="http://schemas.microsoft.com/office/drawing/2014/main" id="{B6803231-7C60-4C29-B399-BB7D4C055D8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44676" y="5003800"/>
                        <a:ext cx="34448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4" name="Object 6">
            <a:extLst>
              <a:ext uri="{FF2B5EF4-FFF2-40B4-BE49-F238E27FC236}">
                <a16:creationId xmlns:a16="http://schemas.microsoft.com/office/drawing/2014/main" id="{C05E211B-4FBE-4354-A9A6-4A1D26F90632}"/>
              </a:ext>
            </a:extLst>
          </p:cNvPr>
          <p:cNvGraphicFramePr>
            <a:graphicFrameLocks noChangeAspect="1"/>
          </p:cNvGraphicFramePr>
          <p:nvPr/>
        </p:nvGraphicFramePr>
        <p:xfrm>
          <a:off x="6083300" y="2852739"/>
          <a:ext cx="3163888" cy="720725"/>
        </p:xfrm>
        <a:graphic>
          <a:graphicData uri="http://schemas.openxmlformats.org/presentationml/2006/ole">
            <mc:AlternateContent xmlns:mc="http://schemas.openxmlformats.org/markup-compatibility/2006">
              <mc:Choice xmlns:v="urn:schemas-microsoft-com:vml" Requires="v">
                <p:oleObj name="Equation" r:id="rId10" imgW="2006600" imgH="457200" progId="Equation.DSMT4">
                  <p:embed/>
                </p:oleObj>
              </mc:Choice>
              <mc:Fallback>
                <p:oleObj name="Equation" r:id="rId10" imgW="2006600" imgH="457200" progId="Equation.DSMT4">
                  <p:embed/>
                  <p:pic>
                    <p:nvPicPr>
                      <p:cNvPr id="32774" name="Object 6">
                        <a:extLst>
                          <a:ext uri="{FF2B5EF4-FFF2-40B4-BE49-F238E27FC236}">
                            <a16:creationId xmlns:a16="http://schemas.microsoft.com/office/drawing/2014/main" id="{C05E211B-4FBE-4354-A9A6-4A1D26F9063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83300" y="2852739"/>
                        <a:ext cx="31638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5" name="Object 7">
            <a:extLst>
              <a:ext uri="{FF2B5EF4-FFF2-40B4-BE49-F238E27FC236}">
                <a16:creationId xmlns:a16="http://schemas.microsoft.com/office/drawing/2014/main" id="{F03DE21F-DBF0-4607-8BF0-DEBCE86B27DC}"/>
              </a:ext>
            </a:extLst>
          </p:cNvPr>
          <p:cNvGraphicFramePr>
            <a:graphicFrameLocks noChangeAspect="1"/>
          </p:cNvGraphicFramePr>
          <p:nvPr/>
        </p:nvGraphicFramePr>
        <p:xfrm>
          <a:off x="6032501" y="3884614"/>
          <a:ext cx="3567113" cy="839787"/>
        </p:xfrm>
        <a:graphic>
          <a:graphicData uri="http://schemas.openxmlformats.org/presentationml/2006/ole">
            <mc:AlternateContent xmlns:mc="http://schemas.openxmlformats.org/markup-compatibility/2006">
              <mc:Choice xmlns:v="urn:schemas-microsoft-com:vml" Requires="v">
                <p:oleObj name="Equation" r:id="rId12" imgW="2260600" imgH="533400" progId="Equation.DSMT4">
                  <p:embed/>
                </p:oleObj>
              </mc:Choice>
              <mc:Fallback>
                <p:oleObj name="Equation" r:id="rId12" imgW="2260600" imgH="533400" progId="Equation.DSMT4">
                  <p:embed/>
                  <p:pic>
                    <p:nvPicPr>
                      <p:cNvPr id="32775" name="Object 7">
                        <a:extLst>
                          <a:ext uri="{FF2B5EF4-FFF2-40B4-BE49-F238E27FC236}">
                            <a16:creationId xmlns:a16="http://schemas.microsoft.com/office/drawing/2014/main" id="{F03DE21F-DBF0-4607-8BF0-DEBCE86B27D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32501" y="3884614"/>
                        <a:ext cx="3567113"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F1856-6A5D-4F4C-92DB-2C6BDDDA75FD}"/>
              </a:ext>
            </a:extLst>
          </p:cNvPr>
          <p:cNvSpPr>
            <a:spLocks noGrp="1"/>
          </p:cNvSpPr>
          <p:nvPr>
            <p:ph type="title"/>
          </p:nvPr>
        </p:nvSpPr>
        <p:spPr>
          <a:xfrm>
            <a:off x="1696720" y="0"/>
            <a:ext cx="7467600" cy="633412"/>
          </a:xfrm>
        </p:spPr>
        <p:txBody>
          <a:bodyPr/>
          <a:lstStyle/>
          <a:p>
            <a:pPr eaLnBrk="1" fontAlgn="auto" hangingPunct="1">
              <a:spcAft>
                <a:spcPts val="0"/>
              </a:spcAft>
              <a:defRPr/>
            </a:pPr>
            <a:r>
              <a:rPr lang="en-CA" dirty="0"/>
              <a:t>Statistics Test for </a:t>
            </a:r>
            <a:r>
              <a:rPr lang="en-CA" i="1" dirty="0"/>
              <a:t>p</a:t>
            </a:r>
            <a:r>
              <a:rPr lang="en-CA" i="1" baseline="-25000" dirty="0"/>
              <a:t>1</a:t>
            </a:r>
            <a:r>
              <a:rPr lang="en-CA" dirty="0"/>
              <a:t> – </a:t>
            </a:r>
            <a:r>
              <a:rPr lang="en-CA" i="1" dirty="0"/>
              <a:t>p</a:t>
            </a:r>
            <a:r>
              <a:rPr lang="en-CA" i="1" baseline="-25000" dirty="0"/>
              <a:t>2</a:t>
            </a:r>
            <a:endParaRPr lang="en-CA" dirty="0"/>
          </a:p>
        </p:txBody>
      </p:sp>
      <p:sp>
        <p:nvSpPr>
          <p:cNvPr id="3" name="Content Placeholder 2">
            <a:extLst>
              <a:ext uri="{FF2B5EF4-FFF2-40B4-BE49-F238E27FC236}">
                <a16:creationId xmlns:a16="http://schemas.microsoft.com/office/drawing/2014/main" id="{2EC5BE2F-6AC9-4CF5-A4EE-CEB5F3138882}"/>
              </a:ext>
            </a:extLst>
          </p:cNvPr>
          <p:cNvSpPr>
            <a:spLocks noGrp="1"/>
          </p:cNvSpPr>
          <p:nvPr>
            <p:ph sz="quarter" idx="1"/>
          </p:nvPr>
        </p:nvSpPr>
        <p:spPr>
          <a:xfrm>
            <a:off x="1914526" y="528639"/>
            <a:ext cx="8291513" cy="2447925"/>
          </a:xfrm>
        </p:spPr>
        <p:txBody>
          <a:bodyPr>
            <a:normAutofit/>
          </a:bodyPr>
          <a:lstStyle/>
          <a:p>
            <a:pPr marL="274320" indent="-274320" eaLnBrk="1" fontAlgn="auto" hangingPunct="1">
              <a:spcAft>
                <a:spcPts val="0"/>
              </a:spcAft>
              <a:buNone/>
              <a:defRPr/>
            </a:pPr>
            <a:endParaRPr lang="en-US" sz="2200" dirty="0">
              <a:latin typeface="+mj-lt"/>
            </a:endParaRPr>
          </a:p>
          <a:p>
            <a:pPr marL="274320" indent="-274320" eaLnBrk="1" fontAlgn="auto" hangingPunct="1">
              <a:spcAft>
                <a:spcPts val="0"/>
              </a:spcAft>
              <a:buFont typeface="Wingdings"/>
              <a:buChar char=""/>
              <a:defRPr/>
            </a:pPr>
            <a:r>
              <a:rPr lang="en-US" sz="2200" dirty="0"/>
              <a:t>First find </a:t>
            </a:r>
            <a:r>
              <a:rPr lang="en-US" sz="2200" i="1" dirty="0"/>
              <a:t>pooled/combined proportion: </a:t>
            </a:r>
            <a:r>
              <a:rPr lang="en-US" sz="2200" dirty="0"/>
              <a:t>                  </a:t>
            </a:r>
            <a:endParaRPr lang="en-CA" sz="2200" dirty="0">
              <a:latin typeface="+mj-lt"/>
            </a:endParaRPr>
          </a:p>
          <a:p>
            <a:pPr marL="274320" indent="-274320" eaLnBrk="1" fontAlgn="auto" hangingPunct="1">
              <a:spcAft>
                <a:spcPts val="0"/>
              </a:spcAft>
              <a:buFont typeface="Wingdings"/>
              <a:buChar char=""/>
              <a:defRPr/>
            </a:pPr>
            <a:endParaRPr lang="en-CA" sz="2200" dirty="0">
              <a:latin typeface="+mj-lt"/>
            </a:endParaRPr>
          </a:p>
          <a:p>
            <a:pPr marL="274320" indent="-274320" eaLnBrk="1" fontAlgn="auto" hangingPunct="1">
              <a:spcAft>
                <a:spcPts val="0"/>
              </a:spcAft>
              <a:buFont typeface="Wingdings"/>
              <a:buChar char=""/>
              <a:defRPr/>
            </a:pPr>
            <a:r>
              <a:rPr lang="en-US" sz="2200" dirty="0"/>
              <a:t>X</a:t>
            </a:r>
            <a:r>
              <a:rPr lang="en-US" sz="2200" baseline="-25000" dirty="0"/>
              <a:t>1</a:t>
            </a:r>
            <a:r>
              <a:rPr lang="en-US" sz="2200" dirty="0"/>
              <a:t> and X</a:t>
            </a:r>
            <a:r>
              <a:rPr lang="en-US" sz="2200" baseline="-25000" dirty="0"/>
              <a:t>2 </a:t>
            </a:r>
            <a:r>
              <a:rPr lang="en-US" sz="2200" dirty="0"/>
              <a:t>are the counts of successes in each sample</a:t>
            </a:r>
          </a:p>
          <a:p>
            <a:pPr marL="274320" indent="-274320" eaLnBrk="1" fontAlgn="auto" hangingPunct="1">
              <a:spcAft>
                <a:spcPts val="0"/>
              </a:spcAft>
              <a:buFont typeface="Wingdings"/>
              <a:buChar char=""/>
              <a:defRPr/>
            </a:pPr>
            <a:r>
              <a:rPr lang="en-US" sz="2200" dirty="0">
                <a:latin typeface="+mj-lt"/>
              </a:rPr>
              <a:t>The test statistics for comparing two population proportions will be: </a:t>
            </a:r>
            <a:endParaRPr lang="en-CA" sz="2200" dirty="0">
              <a:latin typeface="+mj-lt"/>
            </a:endParaRPr>
          </a:p>
        </p:txBody>
      </p:sp>
      <p:graphicFrame>
        <p:nvGraphicFramePr>
          <p:cNvPr id="9218" name="Object 3">
            <a:extLst>
              <a:ext uri="{FF2B5EF4-FFF2-40B4-BE49-F238E27FC236}">
                <a16:creationId xmlns:a16="http://schemas.microsoft.com/office/drawing/2014/main" id="{AF7F5CA9-1542-4346-9F1C-B797072D0F8F}"/>
              </a:ext>
            </a:extLst>
          </p:cNvPr>
          <p:cNvGraphicFramePr>
            <a:graphicFrameLocks noChangeAspect="1"/>
          </p:cNvGraphicFramePr>
          <p:nvPr/>
        </p:nvGraphicFramePr>
        <p:xfrm>
          <a:off x="7481889" y="712788"/>
          <a:ext cx="2605087" cy="995362"/>
        </p:xfrm>
        <a:graphic>
          <a:graphicData uri="http://schemas.openxmlformats.org/presentationml/2006/ole">
            <mc:AlternateContent xmlns:mc="http://schemas.openxmlformats.org/markup-compatibility/2006">
              <mc:Choice xmlns:v="urn:schemas-microsoft-com:vml" Requires="v">
                <p:oleObj name="Equation" r:id="rId4" imgW="1129810" imgH="431613" progId="Equation.DSMT4">
                  <p:embed/>
                </p:oleObj>
              </mc:Choice>
              <mc:Fallback>
                <p:oleObj name="Equation" r:id="rId4" imgW="1129810" imgH="431613" progId="Equation.DSMT4">
                  <p:embed/>
                  <p:pic>
                    <p:nvPicPr>
                      <p:cNvPr id="9218" name="Object 3">
                        <a:extLst>
                          <a:ext uri="{FF2B5EF4-FFF2-40B4-BE49-F238E27FC236}">
                            <a16:creationId xmlns:a16="http://schemas.microsoft.com/office/drawing/2014/main" id="{AF7F5CA9-1542-4346-9F1C-B797072D0F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81889" y="712788"/>
                        <a:ext cx="2605087" cy="995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19" name="Object 3">
            <a:extLst>
              <a:ext uri="{FF2B5EF4-FFF2-40B4-BE49-F238E27FC236}">
                <a16:creationId xmlns:a16="http://schemas.microsoft.com/office/drawing/2014/main" id="{6AEDECE9-9DC1-45AD-9CC0-D8EF8F08C961}"/>
              </a:ext>
            </a:extLst>
          </p:cNvPr>
          <p:cNvGraphicFramePr>
            <a:graphicFrameLocks noChangeAspect="1"/>
          </p:cNvGraphicFramePr>
          <p:nvPr/>
        </p:nvGraphicFramePr>
        <p:xfrm>
          <a:off x="3419475" y="2689225"/>
          <a:ext cx="3113088" cy="1519238"/>
        </p:xfrm>
        <a:graphic>
          <a:graphicData uri="http://schemas.openxmlformats.org/presentationml/2006/ole">
            <mc:AlternateContent xmlns:mc="http://schemas.openxmlformats.org/markup-compatibility/2006">
              <mc:Choice xmlns:v="urn:schemas-microsoft-com:vml" Requires="v">
                <p:oleObj name="Equation" r:id="rId6" imgW="1536700" imgH="749300" progId="Equation.DSMT4">
                  <p:embed/>
                </p:oleObj>
              </mc:Choice>
              <mc:Fallback>
                <p:oleObj name="Equation" r:id="rId6" imgW="1536700" imgH="749300" progId="Equation.DSMT4">
                  <p:embed/>
                  <p:pic>
                    <p:nvPicPr>
                      <p:cNvPr id="9219" name="Object 3">
                        <a:extLst>
                          <a:ext uri="{FF2B5EF4-FFF2-40B4-BE49-F238E27FC236}">
                            <a16:creationId xmlns:a16="http://schemas.microsoft.com/office/drawing/2014/main" id="{6AEDECE9-9DC1-45AD-9CC0-D8EF8F08C96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9475" y="2689225"/>
                        <a:ext cx="3113088" cy="1519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Content Placeholder 2">
            <a:extLst>
              <a:ext uri="{FF2B5EF4-FFF2-40B4-BE49-F238E27FC236}">
                <a16:creationId xmlns:a16="http://schemas.microsoft.com/office/drawing/2014/main" id="{965A3592-6CB5-4926-A543-E79836A63AC8}"/>
              </a:ext>
            </a:extLst>
          </p:cNvPr>
          <p:cNvSpPr txBox="1">
            <a:spLocks/>
          </p:cNvSpPr>
          <p:nvPr/>
        </p:nvSpPr>
        <p:spPr bwMode="auto">
          <a:xfrm>
            <a:off x="1931988" y="4316414"/>
            <a:ext cx="4729162" cy="592137"/>
          </a:xfrm>
          <a:prstGeom prst="rect">
            <a:avLst/>
          </a:prstGeom>
          <a:noFill/>
          <a:ln w="9525">
            <a:noFill/>
            <a:miter lim="800000"/>
            <a:headEnd/>
            <a:tailEnd/>
          </a:ln>
        </p:spPr>
        <p:txBody>
          <a:bodyPr>
            <a:normAutofit/>
          </a:bodyPr>
          <a:lstStyle/>
          <a:p>
            <a:pPr marL="274320" indent="-274320" eaLnBrk="1" fontAlgn="auto" hangingPunct="1">
              <a:spcBef>
                <a:spcPts val="600"/>
              </a:spcBef>
              <a:spcAft>
                <a:spcPts val="0"/>
              </a:spcAft>
              <a:buClr>
                <a:schemeClr val="accent1"/>
              </a:buClr>
              <a:buSzPct val="70000"/>
              <a:buFont typeface="Wingdings"/>
              <a:buChar char=""/>
              <a:defRPr/>
            </a:pPr>
            <a:r>
              <a:rPr lang="en-US" sz="2200" dirty="0">
                <a:latin typeface="+mn-lt"/>
                <a:cs typeface="+mn-cs"/>
              </a:rPr>
              <a:t>Conditions for Normality: </a:t>
            </a:r>
            <a:endParaRPr lang="en-CA" sz="2200" dirty="0">
              <a:latin typeface="+mj-lt"/>
              <a:cs typeface="+mn-cs"/>
            </a:endParaRPr>
          </a:p>
        </p:txBody>
      </p:sp>
      <p:graphicFrame>
        <p:nvGraphicFramePr>
          <p:cNvPr id="9222" name="Object 2">
            <a:extLst>
              <a:ext uri="{FF2B5EF4-FFF2-40B4-BE49-F238E27FC236}">
                <a16:creationId xmlns:a16="http://schemas.microsoft.com/office/drawing/2014/main" id="{398B490A-E0A2-4493-84FB-EE890021C75B}"/>
              </a:ext>
            </a:extLst>
          </p:cNvPr>
          <p:cNvGraphicFramePr>
            <a:graphicFrameLocks noChangeAspect="1"/>
          </p:cNvGraphicFramePr>
          <p:nvPr/>
        </p:nvGraphicFramePr>
        <p:xfrm>
          <a:off x="2509838" y="4745038"/>
          <a:ext cx="1301750" cy="558800"/>
        </p:xfrm>
        <a:graphic>
          <a:graphicData uri="http://schemas.openxmlformats.org/presentationml/2006/ole">
            <mc:AlternateContent xmlns:mc="http://schemas.openxmlformats.org/markup-compatibility/2006">
              <mc:Choice xmlns:v="urn:schemas-microsoft-com:vml" Requires="v">
                <p:oleObj name="Equation" r:id="rId8" imgW="622030" imgH="266584" progId="Equation.DSMT4">
                  <p:embed/>
                </p:oleObj>
              </mc:Choice>
              <mc:Fallback>
                <p:oleObj name="Equation" r:id="rId8" imgW="622030" imgH="266584" progId="Equation.DSMT4">
                  <p:embed/>
                  <p:pic>
                    <p:nvPicPr>
                      <p:cNvPr id="9222" name="Object 2">
                        <a:extLst>
                          <a:ext uri="{FF2B5EF4-FFF2-40B4-BE49-F238E27FC236}">
                            <a16:creationId xmlns:a16="http://schemas.microsoft.com/office/drawing/2014/main" id="{398B490A-E0A2-4493-84FB-EE890021C75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09838" y="4745038"/>
                        <a:ext cx="1301750" cy="55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5">
            <a:extLst>
              <a:ext uri="{FF2B5EF4-FFF2-40B4-BE49-F238E27FC236}">
                <a16:creationId xmlns:a16="http://schemas.microsoft.com/office/drawing/2014/main" id="{65F105E4-4776-482B-B748-C061E1C4B0EE}"/>
              </a:ext>
            </a:extLst>
          </p:cNvPr>
          <p:cNvGraphicFramePr>
            <a:graphicFrameLocks noChangeAspect="1"/>
          </p:cNvGraphicFramePr>
          <p:nvPr/>
        </p:nvGraphicFramePr>
        <p:xfrm>
          <a:off x="6586539" y="2692400"/>
          <a:ext cx="3189287" cy="1519238"/>
        </p:xfrm>
        <a:graphic>
          <a:graphicData uri="http://schemas.openxmlformats.org/presentationml/2006/ole">
            <mc:AlternateContent xmlns:mc="http://schemas.openxmlformats.org/markup-compatibility/2006">
              <mc:Choice xmlns:v="urn:schemas-microsoft-com:vml" Requires="v">
                <p:oleObj name="Equation" r:id="rId10" imgW="1574800" imgH="749300" progId="Equation.DSMT4">
                  <p:embed/>
                </p:oleObj>
              </mc:Choice>
              <mc:Fallback>
                <p:oleObj name="Equation" r:id="rId10" imgW="1574800" imgH="749300" progId="Equation.DSMT4">
                  <p:embed/>
                  <p:pic>
                    <p:nvPicPr>
                      <p:cNvPr id="8" name="Object 5">
                        <a:extLst>
                          <a:ext uri="{FF2B5EF4-FFF2-40B4-BE49-F238E27FC236}">
                            <a16:creationId xmlns:a16="http://schemas.microsoft.com/office/drawing/2014/main" id="{65F105E4-4776-482B-B748-C061E1C4B0E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86539" y="2692400"/>
                        <a:ext cx="3189287" cy="1519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ct 6">
            <a:extLst>
              <a:ext uri="{FF2B5EF4-FFF2-40B4-BE49-F238E27FC236}">
                <a16:creationId xmlns:a16="http://schemas.microsoft.com/office/drawing/2014/main" id="{33B52774-BE19-4703-BEAE-05DAC857D163}"/>
              </a:ext>
            </a:extLst>
          </p:cNvPr>
          <p:cNvGraphicFramePr>
            <a:graphicFrameLocks noChangeAspect="1"/>
          </p:cNvGraphicFramePr>
          <p:nvPr/>
        </p:nvGraphicFramePr>
        <p:xfrm>
          <a:off x="1874838" y="5381625"/>
          <a:ext cx="1966912" cy="692150"/>
        </p:xfrm>
        <a:graphic>
          <a:graphicData uri="http://schemas.openxmlformats.org/presentationml/2006/ole">
            <mc:AlternateContent xmlns:mc="http://schemas.openxmlformats.org/markup-compatibility/2006">
              <mc:Choice xmlns:v="urn:schemas-microsoft-com:vml" Requires="v">
                <p:oleObj name="Equation" r:id="rId12" imgW="939392" imgH="330057" progId="Equation.DSMT4">
                  <p:embed/>
                </p:oleObj>
              </mc:Choice>
              <mc:Fallback>
                <p:oleObj name="Equation" r:id="rId12" imgW="939392" imgH="330057" progId="Equation.DSMT4">
                  <p:embed/>
                  <p:pic>
                    <p:nvPicPr>
                      <p:cNvPr id="9" name="Object 6">
                        <a:extLst>
                          <a:ext uri="{FF2B5EF4-FFF2-40B4-BE49-F238E27FC236}">
                            <a16:creationId xmlns:a16="http://schemas.microsoft.com/office/drawing/2014/main" id="{33B52774-BE19-4703-BEAE-05DAC857D16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74838" y="5381625"/>
                        <a:ext cx="1966912" cy="692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ct 7">
            <a:extLst>
              <a:ext uri="{FF2B5EF4-FFF2-40B4-BE49-F238E27FC236}">
                <a16:creationId xmlns:a16="http://schemas.microsoft.com/office/drawing/2014/main" id="{5A16C8EF-0F6D-46FF-B686-216195CA68B0}"/>
              </a:ext>
            </a:extLst>
          </p:cNvPr>
          <p:cNvGraphicFramePr>
            <a:graphicFrameLocks noChangeAspect="1"/>
          </p:cNvGraphicFramePr>
          <p:nvPr/>
        </p:nvGraphicFramePr>
        <p:xfrm>
          <a:off x="5394325" y="4749800"/>
          <a:ext cx="1354138" cy="558800"/>
        </p:xfrm>
        <a:graphic>
          <a:graphicData uri="http://schemas.openxmlformats.org/presentationml/2006/ole">
            <mc:AlternateContent xmlns:mc="http://schemas.openxmlformats.org/markup-compatibility/2006">
              <mc:Choice xmlns:v="urn:schemas-microsoft-com:vml" Requires="v">
                <p:oleObj name="Equation" r:id="rId14" imgW="647419" imgH="266584" progId="Equation.DSMT4">
                  <p:embed/>
                </p:oleObj>
              </mc:Choice>
              <mc:Fallback>
                <p:oleObj name="Equation" r:id="rId14" imgW="647419" imgH="266584" progId="Equation.DSMT4">
                  <p:embed/>
                  <p:pic>
                    <p:nvPicPr>
                      <p:cNvPr id="10" name="Object 7">
                        <a:extLst>
                          <a:ext uri="{FF2B5EF4-FFF2-40B4-BE49-F238E27FC236}">
                            <a16:creationId xmlns:a16="http://schemas.microsoft.com/office/drawing/2014/main" id="{5A16C8EF-0F6D-46FF-B686-216195CA68B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94325" y="4749800"/>
                        <a:ext cx="1354138" cy="55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ct 8">
            <a:extLst>
              <a:ext uri="{FF2B5EF4-FFF2-40B4-BE49-F238E27FC236}">
                <a16:creationId xmlns:a16="http://schemas.microsoft.com/office/drawing/2014/main" id="{0C4A3CF5-EB07-4206-A92B-749C1028B3BA}"/>
              </a:ext>
            </a:extLst>
          </p:cNvPr>
          <p:cNvGraphicFramePr>
            <a:graphicFrameLocks noChangeAspect="1"/>
          </p:cNvGraphicFramePr>
          <p:nvPr/>
        </p:nvGraphicFramePr>
        <p:xfrm>
          <a:off x="4772025" y="5386388"/>
          <a:ext cx="1993900" cy="692150"/>
        </p:xfrm>
        <a:graphic>
          <a:graphicData uri="http://schemas.openxmlformats.org/presentationml/2006/ole">
            <mc:AlternateContent xmlns:mc="http://schemas.openxmlformats.org/markup-compatibility/2006">
              <mc:Choice xmlns:v="urn:schemas-microsoft-com:vml" Requires="v">
                <p:oleObj name="Equation" r:id="rId16" imgW="952087" imgH="330057" progId="Equation.DSMT4">
                  <p:embed/>
                </p:oleObj>
              </mc:Choice>
              <mc:Fallback>
                <p:oleObj name="Equation" r:id="rId16" imgW="952087" imgH="330057" progId="Equation.DSMT4">
                  <p:embed/>
                  <p:pic>
                    <p:nvPicPr>
                      <p:cNvPr id="11" name="Object 8">
                        <a:extLst>
                          <a:ext uri="{FF2B5EF4-FFF2-40B4-BE49-F238E27FC236}">
                            <a16:creationId xmlns:a16="http://schemas.microsoft.com/office/drawing/2014/main" id="{0C4A3CF5-EB07-4206-A92B-749C1028B3BA}"/>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772025" y="5386388"/>
                        <a:ext cx="1993900" cy="692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 name="TextBox 11">
            <a:extLst>
              <a:ext uri="{FF2B5EF4-FFF2-40B4-BE49-F238E27FC236}">
                <a16:creationId xmlns:a16="http://schemas.microsoft.com/office/drawing/2014/main" id="{A99AEB9E-61A0-4F70-86DF-BCB3F658752E}"/>
              </a:ext>
            </a:extLst>
          </p:cNvPr>
          <p:cNvSpPr txBox="1"/>
          <p:nvPr/>
        </p:nvSpPr>
        <p:spPr>
          <a:xfrm>
            <a:off x="1914526" y="6037264"/>
            <a:ext cx="7464425" cy="708025"/>
          </a:xfrm>
          <a:prstGeom prst="rect">
            <a:avLst/>
          </a:prstGeom>
          <a:noFill/>
        </p:spPr>
        <p:txBody>
          <a:bodyPr wrap="none">
            <a:spAutoFit/>
          </a:bodyPr>
          <a:lstStyle/>
          <a:p>
            <a:pPr eaLnBrk="1" hangingPunct="1">
              <a:defRPr/>
            </a:pPr>
            <a:r>
              <a:rPr lang="en-CA" sz="2000" dirty="0">
                <a:solidFill>
                  <a:srgbClr val="FF0000"/>
                </a:solidFill>
                <a:latin typeface="+mj-lt"/>
                <a:cs typeface="Arial" charset="0"/>
              </a:rPr>
              <a:t>P815: The two proportion z test is still accurate as long as all </a:t>
            </a:r>
            <a:br>
              <a:rPr lang="en-CA" sz="2000" dirty="0">
                <a:solidFill>
                  <a:srgbClr val="FF0000"/>
                </a:solidFill>
                <a:latin typeface="+mj-lt"/>
                <a:cs typeface="Arial" charset="0"/>
              </a:rPr>
            </a:br>
            <a:r>
              <a:rPr lang="en-CA" sz="2000" dirty="0">
                <a:solidFill>
                  <a:srgbClr val="FF0000"/>
                </a:solidFill>
                <a:latin typeface="+mj-lt"/>
                <a:cs typeface="Arial" charset="0"/>
              </a:rPr>
              <a:t>these values are </a:t>
            </a:r>
            <a:r>
              <a:rPr lang="en-CA" sz="2000" dirty="0" err="1">
                <a:solidFill>
                  <a:srgbClr val="FF0000"/>
                </a:solidFill>
                <a:latin typeface="+mj-lt"/>
                <a:cs typeface="Arial" charset="0"/>
              </a:rPr>
              <a:t>atleast</a:t>
            </a:r>
            <a:r>
              <a:rPr lang="en-CA" sz="2000" dirty="0">
                <a:solidFill>
                  <a:srgbClr val="FF0000"/>
                </a:solidFill>
                <a:latin typeface="+mj-lt"/>
                <a:cs typeface="Arial" charset="0"/>
              </a:rPr>
              <a:t> 5</a:t>
            </a:r>
          </a:p>
        </p:txBody>
      </p:sp>
      <p:graphicFrame>
        <p:nvGraphicFramePr>
          <p:cNvPr id="9227" name="Object 9">
            <a:extLst>
              <a:ext uri="{FF2B5EF4-FFF2-40B4-BE49-F238E27FC236}">
                <a16:creationId xmlns:a16="http://schemas.microsoft.com/office/drawing/2014/main" id="{F6F72BAE-E625-4DF4-AEA4-290D2BC99F78}"/>
              </a:ext>
            </a:extLst>
          </p:cNvPr>
          <p:cNvGraphicFramePr>
            <a:graphicFrameLocks noChangeAspect="1"/>
          </p:cNvGraphicFramePr>
          <p:nvPr/>
        </p:nvGraphicFramePr>
        <p:xfrm>
          <a:off x="3465513" y="4768850"/>
          <a:ext cx="360362" cy="560388"/>
        </p:xfrm>
        <a:graphic>
          <a:graphicData uri="http://schemas.openxmlformats.org/presentationml/2006/ole">
            <mc:AlternateContent xmlns:mc="http://schemas.openxmlformats.org/markup-compatibility/2006">
              <mc:Choice xmlns:v="urn:schemas-microsoft-com:vml" Requires="v">
                <p:oleObj name="Equation" r:id="rId18" imgW="114102" imgH="177492" progId="Equation.DSMT4">
                  <p:embed/>
                </p:oleObj>
              </mc:Choice>
              <mc:Fallback>
                <p:oleObj name="Equation" r:id="rId18" imgW="114102" imgH="177492" progId="Equation.DSMT4">
                  <p:embed/>
                  <p:pic>
                    <p:nvPicPr>
                      <p:cNvPr id="9227" name="Object 9">
                        <a:extLst>
                          <a:ext uri="{FF2B5EF4-FFF2-40B4-BE49-F238E27FC236}">
                            <a16:creationId xmlns:a16="http://schemas.microsoft.com/office/drawing/2014/main" id="{F6F72BAE-E625-4DF4-AEA4-290D2BC99F78}"/>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465513" y="4768850"/>
                        <a:ext cx="360362" cy="56038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28" name="Object 10">
            <a:extLst>
              <a:ext uri="{FF2B5EF4-FFF2-40B4-BE49-F238E27FC236}">
                <a16:creationId xmlns:a16="http://schemas.microsoft.com/office/drawing/2014/main" id="{D1BD09B0-571F-4D72-BDE6-33707456CCB3}"/>
              </a:ext>
            </a:extLst>
          </p:cNvPr>
          <p:cNvGraphicFramePr>
            <a:graphicFrameLocks noChangeAspect="1"/>
          </p:cNvGraphicFramePr>
          <p:nvPr/>
        </p:nvGraphicFramePr>
        <p:xfrm>
          <a:off x="3457576" y="5500689"/>
          <a:ext cx="358775" cy="560387"/>
        </p:xfrm>
        <a:graphic>
          <a:graphicData uri="http://schemas.openxmlformats.org/presentationml/2006/ole">
            <mc:AlternateContent xmlns:mc="http://schemas.openxmlformats.org/markup-compatibility/2006">
              <mc:Choice xmlns:v="urn:schemas-microsoft-com:vml" Requires="v">
                <p:oleObj name="Equation" r:id="rId20" imgW="114102" imgH="177492" progId="Equation.DSMT4">
                  <p:embed/>
                </p:oleObj>
              </mc:Choice>
              <mc:Fallback>
                <p:oleObj name="Equation" r:id="rId20" imgW="114102" imgH="177492" progId="Equation.DSMT4">
                  <p:embed/>
                  <p:pic>
                    <p:nvPicPr>
                      <p:cNvPr id="9228" name="Object 10">
                        <a:extLst>
                          <a:ext uri="{FF2B5EF4-FFF2-40B4-BE49-F238E27FC236}">
                            <a16:creationId xmlns:a16="http://schemas.microsoft.com/office/drawing/2014/main" id="{D1BD09B0-571F-4D72-BDE6-33707456CCB3}"/>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457576" y="5500689"/>
                        <a:ext cx="358775" cy="560387"/>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29" name="Object 11">
            <a:extLst>
              <a:ext uri="{FF2B5EF4-FFF2-40B4-BE49-F238E27FC236}">
                <a16:creationId xmlns:a16="http://schemas.microsoft.com/office/drawing/2014/main" id="{140DCBB6-0CE2-4DC6-9C36-A8FCE9F9F75B}"/>
              </a:ext>
            </a:extLst>
          </p:cNvPr>
          <p:cNvGraphicFramePr>
            <a:graphicFrameLocks noChangeAspect="1"/>
          </p:cNvGraphicFramePr>
          <p:nvPr/>
        </p:nvGraphicFramePr>
        <p:xfrm>
          <a:off x="6389689" y="4733925"/>
          <a:ext cx="358775" cy="560388"/>
        </p:xfrm>
        <a:graphic>
          <a:graphicData uri="http://schemas.openxmlformats.org/presentationml/2006/ole">
            <mc:AlternateContent xmlns:mc="http://schemas.openxmlformats.org/markup-compatibility/2006">
              <mc:Choice xmlns:v="urn:schemas-microsoft-com:vml" Requires="v">
                <p:oleObj name="Equation" r:id="rId21" imgW="114102" imgH="177492" progId="Equation.DSMT4">
                  <p:embed/>
                </p:oleObj>
              </mc:Choice>
              <mc:Fallback>
                <p:oleObj name="Equation" r:id="rId21" imgW="114102" imgH="177492" progId="Equation.DSMT4">
                  <p:embed/>
                  <p:pic>
                    <p:nvPicPr>
                      <p:cNvPr id="9229" name="Object 11">
                        <a:extLst>
                          <a:ext uri="{FF2B5EF4-FFF2-40B4-BE49-F238E27FC236}">
                            <a16:creationId xmlns:a16="http://schemas.microsoft.com/office/drawing/2014/main" id="{140DCBB6-0CE2-4DC6-9C36-A8FCE9F9F75B}"/>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389689" y="4733925"/>
                        <a:ext cx="358775" cy="56038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30" name="Object 12">
            <a:extLst>
              <a:ext uri="{FF2B5EF4-FFF2-40B4-BE49-F238E27FC236}">
                <a16:creationId xmlns:a16="http://schemas.microsoft.com/office/drawing/2014/main" id="{312C0FC1-947F-4814-92D4-989D8E75E6AD}"/>
              </a:ext>
            </a:extLst>
          </p:cNvPr>
          <p:cNvGraphicFramePr>
            <a:graphicFrameLocks noChangeAspect="1"/>
          </p:cNvGraphicFramePr>
          <p:nvPr/>
        </p:nvGraphicFramePr>
        <p:xfrm>
          <a:off x="6434138" y="5476875"/>
          <a:ext cx="360362" cy="560388"/>
        </p:xfrm>
        <a:graphic>
          <a:graphicData uri="http://schemas.openxmlformats.org/presentationml/2006/ole">
            <mc:AlternateContent xmlns:mc="http://schemas.openxmlformats.org/markup-compatibility/2006">
              <mc:Choice xmlns:v="urn:schemas-microsoft-com:vml" Requires="v">
                <p:oleObj name="Equation" r:id="rId22" imgW="114102" imgH="177492" progId="Equation.DSMT4">
                  <p:embed/>
                </p:oleObj>
              </mc:Choice>
              <mc:Fallback>
                <p:oleObj name="Equation" r:id="rId22" imgW="114102" imgH="177492" progId="Equation.DSMT4">
                  <p:embed/>
                  <p:pic>
                    <p:nvPicPr>
                      <p:cNvPr id="9230" name="Object 12">
                        <a:extLst>
                          <a:ext uri="{FF2B5EF4-FFF2-40B4-BE49-F238E27FC236}">
                            <a16:creationId xmlns:a16="http://schemas.microsoft.com/office/drawing/2014/main" id="{312C0FC1-947F-4814-92D4-989D8E75E6AD}"/>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434138" y="5476875"/>
                        <a:ext cx="360362" cy="56038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9218"/>
                                        </p:tgtEl>
                                        <p:attrNameLst>
                                          <p:attrName>style.visibility</p:attrName>
                                        </p:attrNameLst>
                                      </p:cBhvr>
                                      <p:to>
                                        <p:strVal val="visible"/>
                                      </p:to>
                                    </p:set>
                                    <p:animEffect transition="in" filter="blinds(horizontal)">
                                      <p:cBhvr>
                                        <p:cTn id="10" dur="500"/>
                                        <p:tgtEl>
                                          <p:spTgt spid="921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linds(horizontal)">
                                      <p:cBhvr>
                                        <p:cTn id="20" dur="500"/>
                                        <p:tgtEl>
                                          <p:spTgt spid="3">
                                            <p:txEl>
                                              <p:pRg st="4" end="4"/>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9219"/>
                                        </p:tgtEl>
                                        <p:attrNameLst>
                                          <p:attrName>style.visibility</p:attrName>
                                        </p:attrNameLst>
                                      </p:cBhvr>
                                      <p:to>
                                        <p:strVal val="visible"/>
                                      </p:to>
                                    </p:set>
                                    <p:animEffect transition="in" filter="blinds(horizontal)">
                                      <p:cBhvr>
                                        <p:cTn id="25" dur="500"/>
                                        <p:tgtEl>
                                          <p:spTgt spid="921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linds(horizontal)">
                                      <p:cBhvr>
                                        <p:cTn id="30" dur="500"/>
                                        <p:tgtEl>
                                          <p:spTgt spid="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blinds(horizontal)">
                                      <p:cBhvr>
                                        <p:cTn id="35" dur="500"/>
                                        <p:tgtEl>
                                          <p:spTgt spid="6">
                                            <p:txEl>
                                              <p:pRg st="0" end="0"/>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nodeType="clickEffect">
                                  <p:stCondLst>
                                    <p:cond delay="0"/>
                                  </p:stCondLst>
                                  <p:childTnLst>
                                    <p:set>
                                      <p:cBhvr>
                                        <p:cTn id="39" dur="1" fill="hold">
                                          <p:stCondLst>
                                            <p:cond delay="0"/>
                                          </p:stCondLst>
                                        </p:cTn>
                                        <p:tgtEl>
                                          <p:spTgt spid="9222"/>
                                        </p:tgtEl>
                                        <p:attrNameLst>
                                          <p:attrName>style.visibility</p:attrName>
                                        </p:attrNameLst>
                                      </p:cBhvr>
                                      <p:to>
                                        <p:strVal val="visible"/>
                                      </p:to>
                                    </p:set>
                                    <p:animEffect transition="in" filter="blinds(horizontal)">
                                      <p:cBhvr>
                                        <p:cTn id="40" dur="500"/>
                                        <p:tgtEl>
                                          <p:spTgt spid="9222"/>
                                        </p:tgtEl>
                                      </p:cBhvr>
                                    </p:animEffect>
                                  </p:childTnLst>
                                </p:cTn>
                              </p:par>
                              <p:par>
                                <p:cTn id="41" presetID="3" presetClass="entr" presetSubtype="1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blinds(horizontal)">
                                      <p:cBhvr>
                                        <p:cTn id="43" dur="500"/>
                                        <p:tgtEl>
                                          <p:spTgt spid="9"/>
                                        </p:tgtEl>
                                      </p:cBhvr>
                                    </p:animEffect>
                                  </p:childTnLst>
                                </p:cTn>
                              </p:par>
                              <p:par>
                                <p:cTn id="44" presetID="3" presetClass="entr" presetSubtype="10"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blinds(horizontal)">
                                      <p:cBhvr>
                                        <p:cTn id="46" dur="500"/>
                                        <p:tgtEl>
                                          <p:spTgt spid="10"/>
                                        </p:tgtEl>
                                      </p:cBhvr>
                                    </p:animEffect>
                                  </p:childTnLst>
                                </p:cTn>
                              </p:par>
                              <p:par>
                                <p:cTn id="47" presetID="3" presetClass="entr" presetSubtype="10"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blinds(horizontal)">
                                      <p:cBhvr>
                                        <p:cTn id="49" dur="500"/>
                                        <p:tgtEl>
                                          <p:spTgt spid="11"/>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blinds(horizontal)">
                                      <p:cBhvr>
                                        <p:cTn id="54" dur="500"/>
                                        <p:tgtEl>
                                          <p:spTgt spid="12"/>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3" presetClass="entr" presetSubtype="10" fill="hold" nodeType="clickEffect">
                                  <p:stCondLst>
                                    <p:cond delay="0"/>
                                  </p:stCondLst>
                                  <p:childTnLst>
                                    <p:set>
                                      <p:cBhvr>
                                        <p:cTn id="58" dur="1" fill="hold">
                                          <p:stCondLst>
                                            <p:cond delay="0"/>
                                          </p:stCondLst>
                                        </p:cTn>
                                        <p:tgtEl>
                                          <p:spTgt spid="9227"/>
                                        </p:tgtEl>
                                        <p:attrNameLst>
                                          <p:attrName>style.visibility</p:attrName>
                                        </p:attrNameLst>
                                      </p:cBhvr>
                                      <p:to>
                                        <p:strVal val="visible"/>
                                      </p:to>
                                    </p:set>
                                    <p:animEffect transition="in" filter="blinds(horizontal)">
                                      <p:cBhvr>
                                        <p:cTn id="59" dur="500"/>
                                        <p:tgtEl>
                                          <p:spTgt spid="9227"/>
                                        </p:tgtEl>
                                      </p:cBhvr>
                                    </p:animEffect>
                                  </p:childTnLst>
                                </p:cTn>
                              </p:par>
                              <p:par>
                                <p:cTn id="60" presetID="3" presetClass="entr" presetSubtype="10" fill="hold" nodeType="withEffect">
                                  <p:stCondLst>
                                    <p:cond delay="0"/>
                                  </p:stCondLst>
                                  <p:childTnLst>
                                    <p:set>
                                      <p:cBhvr>
                                        <p:cTn id="61" dur="1" fill="hold">
                                          <p:stCondLst>
                                            <p:cond delay="0"/>
                                          </p:stCondLst>
                                        </p:cTn>
                                        <p:tgtEl>
                                          <p:spTgt spid="9228"/>
                                        </p:tgtEl>
                                        <p:attrNameLst>
                                          <p:attrName>style.visibility</p:attrName>
                                        </p:attrNameLst>
                                      </p:cBhvr>
                                      <p:to>
                                        <p:strVal val="visible"/>
                                      </p:to>
                                    </p:set>
                                    <p:animEffect transition="in" filter="blinds(horizontal)">
                                      <p:cBhvr>
                                        <p:cTn id="62" dur="500"/>
                                        <p:tgtEl>
                                          <p:spTgt spid="9228"/>
                                        </p:tgtEl>
                                      </p:cBhvr>
                                    </p:animEffect>
                                  </p:childTnLst>
                                </p:cTn>
                              </p:par>
                              <p:par>
                                <p:cTn id="63" presetID="3" presetClass="entr" presetSubtype="10" fill="hold" nodeType="withEffect">
                                  <p:stCondLst>
                                    <p:cond delay="0"/>
                                  </p:stCondLst>
                                  <p:childTnLst>
                                    <p:set>
                                      <p:cBhvr>
                                        <p:cTn id="64" dur="1" fill="hold">
                                          <p:stCondLst>
                                            <p:cond delay="0"/>
                                          </p:stCondLst>
                                        </p:cTn>
                                        <p:tgtEl>
                                          <p:spTgt spid="9229"/>
                                        </p:tgtEl>
                                        <p:attrNameLst>
                                          <p:attrName>style.visibility</p:attrName>
                                        </p:attrNameLst>
                                      </p:cBhvr>
                                      <p:to>
                                        <p:strVal val="visible"/>
                                      </p:to>
                                    </p:set>
                                    <p:animEffect transition="in" filter="blinds(horizontal)">
                                      <p:cBhvr>
                                        <p:cTn id="65" dur="500"/>
                                        <p:tgtEl>
                                          <p:spTgt spid="9229"/>
                                        </p:tgtEl>
                                      </p:cBhvr>
                                    </p:animEffect>
                                  </p:childTnLst>
                                </p:cTn>
                              </p:par>
                              <p:par>
                                <p:cTn id="66" presetID="3" presetClass="entr" presetSubtype="10" fill="hold" nodeType="withEffect">
                                  <p:stCondLst>
                                    <p:cond delay="0"/>
                                  </p:stCondLst>
                                  <p:childTnLst>
                                    <p:set>
                                      <p:cBhvr>
                                        <p:cTn id="67" dur="1" fill="hold">
                                          <p:stCondLst>
                                            <p:cond delay="0"/>
                                          </p:stCondLst>
                                        </p:cTn>
                                        <p:tgtEl>
                                          <p:spTgt spid="9230"/>
                                        </p:tgtEl>
                                        <p:attrNameLst>
                                          <p:attrName>style.visibility</p:attrName>
                                        </p:attrNameLst>
                                      </p:cBhvr>
                                      <p:to>
                                        <p:strVal val="visible"/>
                                      </p:to>
                                    </p:set>
                                    <p:animEffect transition="in" filter="blinds(horizontal)">
                                      <p:cBhvr>
                                        <p:cTn id="68" dur="500"/>
                                        <p:tgtEl>
                                          <p:spTgt spid="9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D845E-1AA7-4C30-9B3E-D694B9ED9B1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D566691-C9CD-4893-AC06-3CF9D101E518}"/>
              </a:ext>
            </a:extLst>
          </p:cNvPr>
          <p:cNvSpPr>
            <a:spLocks noGrp="1"/>
          </p:cNvSpPr>
          <p:nvPr>
            <p:ph sz="quarter" idx="1"/>
          </p:nvPr>
        </p:nvSpPr>
        <p:spPr/>
        <p:txBody>
          <a:bodyPr/>
          <a:lstStyle/>
          <a:p>
            <a:r>
              <a:rPr lang="en-US" sz="1100" dirty="0"/>
              <a:t>The recommendation that the population size should be at least 10 times the sample size is often mentioned in introductory statistics textbooks and courses as a general guideline for sample size determination. This guideline is based on the assumption of simple random sampling with replacement, which is a common sampling method used in many statistical analyses.</a:t>
            </a:r>
          </a:p>
          <a:p>
            <a:r>
              <a:rPr lang="en-US" sz="1100" dirty="0"/>
              <a:t>The reason for this guideline is that when the sample is drawn randomly with replacement, each observation has an equal probability of being selected. As a result, the observations in the sample are considered independent and identically distributed, and the sampling distribution of the sample proportion is approximately normal, even if the population proportion is not.</a:t>
            </a:r>
          </a:p>
          <a:p>
            <a:r>
              <a:rPr lang="en-US" sz="1100" dirty="0"/>
              <a:t>In the case of proportions, the standard error of the sample proportion is proportional to the square root of the population proportion times one minus the population proportion, divided by the sample size. When the population size is much larger than the sample size, the population proportion can be estimated with sufficient accuracy and precision, and the sampling distribution of the sample proportion is nearly normal, regardless of the actual population proportion.</a:t>
            </a:r>
          </a:p>
          <a:p>
            <a:r>
              <a:rPr lang="en-US" sz="1100" dirty="0"/>
              <a:t>However, it's important to note that this guideline is only a rough approximation, and there are many factors that can affect the validity and accuracy of statistical analyses, including the sampling method, the research question, the effect size, the level of significance, and the statistical power. In practice, sample size determination should be based on a thorough understanding of the underlying assumptions and requirements of the statistical method being used, and should take into account the specific context and constraints of the research study</a:t>
            </a:r>
          </a:p>
          <a:p>
            <a:endParaRPr lang="en-US" sz="1100" dirty="0"/>
          </a:p>
        </p:txBody>
      </p:sp>
    </p:spTree>
    <p:custDataLst>
      <p:tags r:id="rId1"/>
    </p:custDataLst>
    <p:extLst>
      <p:ext uri="{BB962C8B-B14F-4D97-AF65-F5344CB8AC3E}">
        <p14:creationId xmlns:p14="http://schemas.microsoft.com/office/powerpoint/2010/main" val="193072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7DD92-4518-4D8A-893C-7569DD867BD2}"/>
              </a:ext>
            </a:extLst>
          </p:cNvPr>
          <p:cNvSpPr>
            <a:spLocks noGrp="1"/>
          </p:cNvSpPr>
          <p:nvPr>
            <p:ph type="title"/>
          </p:nvPr>
        </p:nvSpPr>
        <p:spPr>
          <a:xfrm>
            <a:off x="596900" y="75702"/>
            <a:ext cx="9963596" cy="562074"/>
          </a:xfrm>
        </p:spPr>
        <p:txBody>
          <a:bodyPr>
            <a:normAutofit/>
          </a:bodyPr>
          <a:lstStyle/>
          <a:p>
            <a:r>
              <a:rPr lang="en-CA" sz="2400" dirty="0"/>
              <a:t>2 Sample Proportion -Test and Interval </a:t>
            </a:r>
            <a:r>
              <a:rPr lang="en-CA" sz="2400" b="1" dirty="0"/>
              <a:t>(Pooled) [Default]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184F5E4-A2B8-4089-BE55-18D36C4CEF21}"/>
                  </a:ext>
                </a:extLst>
              </p:cNvPr>
              <p:cNvSpPr>
                <a:spLocks noGrp="1"/>
              </p:cNvSpPr>
              <p:nvPr>
                <p:ph sz="quarter" idx="1"/>
              </p:nvPr>
            </p:nvSpPr>
            <p:spPr>
              <a:xfrm>
                <a:off x="622299" y="637777"/>
                <a:ext cx="11179175" cy="1940831"/>
              </a:xfrm>
            </p:spPr>
            <p:txBody>
              <a:bodyPr/>
              <a:lstStyle/>
              <a:p>
                <a:r>
                  <a:rPr lang="en-CA" sz="2000" dirty="0"/>
                  <a:t>Conditions: </a:t>
                </a:r>
              </a:p>
              <a:p>
                <a:pPr lvl="1"/>
                <a:r>
                  <a:rPr lang="en-CA" sz="2000" dirty="0">
                    <a:latin typeface="Century Schoolbook" panose="02040604050505020304" pitchFamily="18" charset="0"/>
                  </a:rPr>
                  <a:t>We assume that </a:t>
                </a:r>
                <a:r>
                  <a:rPr lang="en-CA" sz="2000" i="1" dirty="0">
                    <a:latin typeface="Century Schoolbook" panose="02040604050505020304" pitchFamily="18" charset="0"/>
                  </a:rPr>
                  <a:t></a:t>
                </a:r>
                <a:r>
                  <a:rPr lang="en-CA" sz="2000" i="1" baseline="-25000" dirty="0">
                    <a:latin typeface="Century Schoolbook" panose="02040604050505020304" pitchFamily="18" charset="0"/>
                  </a:rPr>
                  <a:t>1 </a:t>
                </a:r>
                <a:r>
                  <a:rPr lang="en-CA" sz="2000" dirty="0">
                    <a:latin typeface="Century Schoolbook" panose="02040604050505020304" pitchFamily="18" charset="0"/>
                  </a:rPr>
                  <a:t>= </a:t>
                </a:r>
                <a:r>
                  <a:rPr lang="en-CA" sz="2000" i="1" dirty="0">
                    <a:latin typeface="Century Schoolbook" panose="02040604050505020304" pitchFamily="18" charset="0"/>
                  </a:rPr>
                  <a:t></a:t>
                </a:r>
                <a:r>
                  <a:rPr lang="en-CA" sz="2000" i="1" baseline="-25000" dirty="0">
                    <a:latin typeface="Century Schoolbook" panose="02040604050505020304" pitchFamily="18" charset="0"/>
                  </a:rPr>
                  <a:t>2 </a:t>
                </a:r>
                <a:r>
                  <a:rPr lang="en-CA" sz="2000" dirty="0">
                    <a:latin typeface="Century Schoolbook" panose="02040604050505020304" pitchFamily="18" charset="0"/>
                  </a:rPr>
                  <a:t>  and </a:t>
                </a:r>
                <a:r>
                  <a:rPr lang="en-CA" sz="2000" i="1" dirty="0">
                    <a:latin typeface="Century Schoolbook" panose="02040604050505020304" pitchFamily="18" charset="0"/>
                  </a:rPr>
                  <a:t>p</a:t>
                </a:r>
                <a:r>
                  <a:rPr lang="en-CA" sz="2000" i="1" baseline="-25000" dirty="0">
                    <a:latin typeface="Century Schoolbook" panose="02040604050505020304" pitchFamily="18" charset="0"/>
                  </a:rPr>
                  <a:t>1 </a:t>
                </a:r>
                <a:r>
                  <a:rPr lang="en-CA" sz="2000" dirty="0">
                    <a:latin typeface="Century Schoolbook" panose="02040604050505020304" pitchFamily="18" charset="0"/>
                  </a:rPr>
                  <a:t>= </a:t>
                </a:r>
                <a:r>
                  <a:rPr lang="en-CA" sz="2000" i="1" dirty="0">
                    <a:latin typeface="Century Schoolbook" panose="02040604050505020304" pitchFamily="18" charset="0"/>
                  </a:rPr>
                  <a:t>p</a:t>
                </a:r>
                <a:r>
                  <a:rPr lang="en-CA" sz="2000" i="1" baseline="-25000" dirty="0">
                    <a:latin typeface="Century Schoolbook" panose="02040604050505020304" pitchFamily="18" charset="0"/>
                  </a:rPr>
                  <a:t>2</a:t>
                </a:r>
                <a:r>
                  <a:rPr lang="en-CA" sz="2000" dirty="0">
                    <a:latin typeface="Century Schoolbook" panose="02040604050505020304" pitchFamily="18" charset="0"/>
                  </a:rPr>
                  <a:t>     Null Hypothesis testing for a difference of zero</a:t>
                </a:r>
              </a:p>
              <a:p>
                <a:pPr lvl="1"/>
                <a:r>
                  <a:rPr lang="en-CA" sz="2000" dirty="0">
                    <a:latin typeface="Century Schoolbook" panose="02040604050505020304" pitchFamily="18" charset="0"/>
                  </a:rPr>
                  <a:t>The sample is taken from a </a:t>
                </a:r>
                <a:r>
                  <a:rPr lang="en-CA" sz="2000" b="1" u="sng" dirty="0">
                    <a:latin typeface="Century Schoolbook" panose="02040604050505020304" pitchFamily="18" charset="0"/>
                  </a:rPr>
                  <a:t>SRS</a:t>
                </a:r>
              </a:p>
              <a:p>
                <a:pPr lvl="1"/>
                <a:r>
                  <a:rPr lang="en-CA" sz="2000" b="1" u="sng" dirty="0">
                    <a:latin typeface="Century Schoolbook" panose="02040604050505020304" pitchFamily="18" charset="0"/>
                  </a:rPr>
                  <a:t>Independence</a:t>
                </a:r>
                <a:r>
                  <a:rPr lang="en-CA" sz="2000" dirty="0">
                    <a:latin typeface="Century Schoolbook" panose="02040604050505020304" pitchFamily="18" charset="0"/>
                  </a:rPr>
                  <a:t>: N</a:t>
                </a:r>
                <a:r>
                  <a:rPr lang="en-CA" sz="2000" baseline="-25000" dirty="0">
                    <a:latin typeface="Century Schoolbook" panose="02040604050505020304" pitchFamily="18" charset="0"/>
                  </a:rPr>
                  <a:t>1</a:t>
                </a:r>
                <a:r>
                  <a:rPr lang="en-CA" sz="2000" dirty="0">
                    <a:latin typeface="Century Schoolbook" panose="02040604050505020304" pitchFamily="18" charset="0"/>
                  </a:rPr>
                  <a:t> </a:t>
                </a:r>
                <a:r>
                  <a:rPr lang="en-CA" sz="2000" u="sng" dirty="0">
                    <a:latin typeface="Century Schoolbook" panose="02040604050505020304" pitchFamily="18" charset="0"/>
                  </a:rPr>
                  <a:t>&gt;</a:t>
                </a:r>
                <a:r>
                  <a:rPr lang="en-CA" sz="2000" dirty="0">
                    <a:latin typeface="Century Schoolbook" panose="02040604050505020304" pitchFamily="18" charset="0"/>
                  </a:rPr>
                  <a:t> 10n</a:t>
                </a:r>
                <a:r>
                  <a:rPr lang="en-CA" sz="2000" baseline="-25000" dirty="0">
                    <a:latin typeface="Century Schoolbook" panose="02040604050505020304" pitchFamily="18" charset="0"/>
                  </a:rPr>
                  <a:t>1</a:t>
                </a:r>
                <a:r>
                  <a:rPr lang="en-CA" sz="2000" dirty="0">
                    <a:latin typeface="Century Schoolbook" panose="02040604050505020304" pitchFamily="18" charset="0"/>
                  </a:rPr>
                  <a:t>  and N</a:t>
                </a:r>
                <a:r>
                  <a:rPr lang="en-CA" sz="2000" baseline="-25000" dirty="0">
                    <a:latin typeface="Century Schoolbook" panose="02040604050505020304" pitchFamily="18" charset="0"/>
                  </a:rPr>
                  <a:t>2 </a:t>
                </a:r>
                <a:r>
                  <a:rPr lang="en-CA" sz="2000" u="sng" dirty="0">
                    <a:latin typeface="Century Schoolbook" panose="02040604050505020304" pitchFamily="18" charset="0"/>
                  </a:rPr>
                  <a:t>&gt;</a:t>
                </a:r>
                <a:r>
                  <a:rPr lang="en-CA" sz="2000" dirty="0">
                    <a:latin typeface="Century Schoolbook" panose="02040604050505020304" pitchFamily="18" charset="0"/>
                  </a:rPr>
                  <a:t>10n</a:t>
                </a:r>
                <a:r>
                  <a:rPr lang="en-CA" sz="2000" baseline="-25000" dirty="0">
                    <a:latin typeface="Century Schoolbook" panose="02040604050505020304" pitchFamily="18" charset="0"/>
                  </a:rPr>
                  <a:t>2</a:t>
                </a:r>
                <a:endParaRPr lang="en-CA" sz="2000" dirty="0">
                  <a:latin typeface="Century Schoolbook" panose="02040604050505020304" pitchFamily="18" charset="0"/>
                </a:endParaRPr>
              </a:p>
              <a:p>
                <a:pPr lvl="1"/>
                <a:r>
                  <a:rPr lang="en-CA" sz="2000" b="1" u="sng" dirty="0">
                    <a:latin typeface="Century Schoolbook" panose="02040604050505020304" pitchFamily="18" charset="0"/>
                  </a:rPr>
                  <a:t>Normality</a:t>
                </a:r>
                <a:r>
                  <a:rPr lang="en-CA" sz="2000" dirty="0">
                    <a:latin typeface="Century Schoolbook" panose="02040604050505020304" pitchFamily="18" charset="0"/>
                  </a:rPr>
                  <a:t>:</a:t>
                </a:r>
                <a14:m>
                  <m:oMath xmlns:m="http://schemas.openxmlformats.org/officeDocument/2006/math">
                    <m:sSub>
                      <m:sSubPr>
                        <m:ctrlPr>
                          <a:rPr lang="en-CA" sz="2000" i="1">
                            <a:latin typeface="Cambria Math" panose="02040503050406030204" pitchFamily="18" charset="0"/>
                          </a:rPr>
                        </m:ctrlPr>
                      </m:sSubPr>
                      <m:e>
                        <m:r>
                          <a:rPr lang="en-CA" sz="2000" i="1">
                            <a:latin typeface="Cambria Math" panose="02040503050406030204" pitchFamily="18" charset="0"/>
                          </a:rPr>
                          <m:t> </m:t>
                        </m:r>
                        <m:r>
                          <a:rPr lang="en-CA" sz="2000" i="1">
                            <a:latin typeface="Cambria Math" panose="02040503050406030204" pitchFamily="18" charset="0"/>
                          </a:rPr>
                          <m:t>𝑛</m:t>
                        </m:r>
                      </m:e>
                      <m:sub>
                        <m:r>
                          <a:rPr lang="en-CA" sz="2000" i="1">
                            <a:latin typeface="Cambria Math" panose="02040503050406030204" pitchFamily="18" charset="0"/>
                          </a:rPr>
                          <m:t>1</m:t>
                        </m:r>
                      </m:sub>
                    </m:sSub>
                    <m:acc>
                      <m:accPr>
                        <m:chr m:val="̂"/>
                        <m:ctrlPr>
                          <a:rPr lang="en-CA" sz="2000" i="1">
                            <a:latin typeface="Cambria Math" panose="02040503050406030204" pitchFamily="18" charset="0"/>
                          </a:rPr>
                        </m:ctrlPr>
                      </m:accPr>
                      <m:e>
                        <m:sSub>
                          <m:sSubPr>
                            <m:ctrlPr>
                              <a:rPr lang="en-CA" sz="2000" i="1">
                                <a:latin typeface="Cambria Math" panose="02040503050406030204" pitchFamily="18" charset="0"/>
                              </a:rPr>
                            </m:ctrlPr>
                          </m:sSubPr>
                          <m:e>
                            <m:r>
                              <a:rPr lang="en-CA" sz="2000" i="1">
                                <a:latin typeface="Cambria Math" panose="02040503050406030204" pitchFamily="18" charset="0"/>
                              </a:rPr>
                              <m:t>𝑝</m:t>
                            </m:r>
                          </m:e>
                          <m:sub>
                            <m:r>
                              <a:rPr lang="en-CA" sz="2000" i="1">
                                <a:latin typeface="Cambria Math" panose="02040503050406030204" pitchFamily="18" charset="0"/>
                              </a:rPr>
                              <m:t>1</m:t>
                            </m:r>
                          </m:sub>
                        </m:sSub>
                      </m:e>
                    </m:acc>
                    <m:r>
                      <a:rPr lang="en-CA" sz="2000" i="1">
                        <a:latin typeface="Cambria Math" panose="02040503050406030204" pitchFamily="18" charset="0"/>
                      </a:rPr>
                      <m:t>&gt;10</m:t>
                    </m:r>
                  </m:oMath>
                </a14:m>
                <a:r>
                  <a:rPr lang="en-CA" sz="2000" dirty="0"/>
                  <a:t> ,  </a:t>
                </a:r>
                <a14:m>
                  <m:oMath xmlns:m="http://schemas.openxmlformats.org/officeDocument/2006/math">
                    <m:sSub>
                      <m:sSubPr>
                        <m:ctrlPr>
                          <a:rPr lang="en-CA" sz="2000" i="1">
                            <a:latin typeface="Cambria Math" panose="02040503050406030204" pitchFamily="18" charset="0"/>
                          </a:rPr>
                        </m:ctrlPr>
                      </m:sSubPr>
                      <m:e>
                        <m:r>
                          <a:rPr lang="en-CA" sz="2000" i="1">
                            <a:latin typeface="Cambria Math" panose="02040503050406030204" pitchFamily="18" charset="0"/>
                          </a:rPr>
                          <m:t> </m:t>
                        </m:r>
                        <m:r>
                          <a:rPr lang="en-CA" sz="2000" i="1">
                            <a:latin typeface="Cambria Math" panose="02040503050406030204" pitchFamily="18" charset="0"/>
                          </a:rPr>
                          <m:t>𝑛</m:t>
                        </m:r>
                      </m:e>
                      <m:sub>
                        <m:r>
                          <a:rPr lang="en-CA" sz="2000" i="1">
                            <a:latin typeface="Cambria Math" panose="02040503050406030204" pitchFamily="18" charset="0"/>
                          </a:rPr>
                          <m:t>1</m:t>
                        </m:r>
                      </m:sub>
                    </m:sSub>
                    <m:acc>
                      <m:accPr>
                        <m:chr m:val="̂"/>
                        <m:ctrlPr>
                          <a:rPr lang="en-CA" sz="2000" i="1">
                            <a:latin typeface="Cambria Math" panose="02040503050406030204" pitchFamily="18" charset="0"/>
                          </a:rPr>
                        </m:ctrlPr>
                      </m:accPr>
                      <m:e>
                        <m:sSub>
                          <m:sSubPr>
                            <m:ctrlPr>
                              <a:rPr lang="en-CA" sz="2000" i="1">
                                <a:latin typeface="Cambria Math" panose="02040503050406030204" pitchFamily="18" charset="0"/>
                              </a:rPr>
                            </m:ctrlPr>
                          </m:sSubPr>
                          <m:e>
                            <m:r>
                              <a:rPr lang="en-CA" sz="2000" i="1">
                                <a:latin typeface="Cambria Math" panose="02040503050406030204" pitchFamily="18" charset="0"/>
                              </a:rPr>
                              <m:t>𝑞</m:t>
                            </m:r>
                          </m:e>
                          <m:sub>
                            <m:r>
                              <a:rPr lang="en-CA" sz="2000" i="1">
                                <a:latin typeface="Cambria Math" panose="02040503050406030204" pitchFamily="18" charset="0"/>
                              </a:rPr>
                              <m:t>1</m:t>
                            </m:r>
                          </m:sub>
                        </m:sSub>
                      </m:e>
                    </m:acc>
                    <m:r>
                      <a:rPr lang="en-CA" sz="2000" i="1">
                        <a:latin typeface="Cambria Math" panose="02040503050406030204" pitchFamily="18" charset="0"/>
                      </a:rPr>
                      <m:t>&gt;10</m:t>
                    </m:r>
                  </m:oMath>
                </a14:m>
                <a:r>
                  <a:rPr lang="en-CA" sz="2000" dirty="0"/>
                  <a:t> ,  </a:t>
                </a:r>
                <a14:m>
                  <m:oMath xmlns:m="http://schemas.openxmlformats.org/officeDocument/2006/math">
                    <m:sSub>
                      <m:sSubPr>
                        <m:ctrlPr>
                          <a:rPr lang="en-CA" sz="2000" i="1">
                            <a:latin typeface="Cambria Math" panose="02040503050406030204" pitchFamily="18" charset="0"/>
                          </a:rPr>
                        </m:ctrlPr>
                      </m:sSubPr>
                      <m:e>
                        <m:r>
                          <a:rPr lang="en-CA" sz="2000" i="1">
                            <a:latin typeface="Cambria Math" panose="02040503050406030204" pitchFamily="18" charset="0"/>
                          </a:rPr>
                          <m:t> </m:t>
                        </m:r>
                        <m:r>
                          <a:rPr lang="en-CA" sz="2000" i="1">
                            <a:latin typeface="Cambria Math" panose="02040503050406030204" pitchFamily="18" charset="0"/>
                          </a:rPr>
                          <m:t>𝑛</m:t>
                        </m:r>
                      </m:e>
                      <m:sub>
                        <m:r>
                          <a:rPr lang="en-CA" sz="2000" i="1">
                            <a:latin typeface="Cambria Math" panose="02040503050406030204" pitchFamily="18" charset="0"/>
                          </a:rPr>
                          <m:t>2</m:t>
                        </m:r>
                      </m:sub>
                    </m:sSub>
                    <m:acc>
                      <m:accPr>
                        <m:chr m:val="̂"/>
                        <m:ctrlPr>
                          <a:rPr lang="en-CA" sz="2000" i="1">
                            <a:latin typeface="Cambria Math" panose="02040503050406030204" pitchFamily="18" charset="0"/>
                          </a:rPr>
                        </m:ctrlPr>
                      </m:accPr>
                      <m:e>
                        <m:sSub>
                          <m:sSubPr>
                            <m:ctrlPr>
                              <a:rPr lang="en-CA" sz="2000" i="1">
                                <a:latin typeface="Cambria Math" panose="02040503050406030204" pitchFamily="18" charset="0"/>
                              </a:rPr>
                            </m:ctrlPr>
                          </m:sSubPr>
                          <m:e>
                            <m:r>
                              <a:rPr lang="en-CA" sz="2000" i="1">
                                <a:latin typeface="Cambria Math" panose="02040503050406030204" pitchFamily="18" charset="0"/>
                              </a:rPr>
                              <m:t>𝑝</m:t>
                            </m:r>
                          </m:e>
                          <m:sub>
                            <m:r>
                              <a:rPr lang="en-CA" sz="2000" i="1">
                                <a:latin typeface="Cambria Math" panose="02040503050406030204" pitchFamily="18" charset="0"/>
                              </a:rPr>
                              <m:t>2</m:t>
                            </m:r>
                          </m:sub>
                        </m:sSub>
                      </m:e>
                    </m:acc>
                    <m:r>
                      <a:rPr lang="en-CA" sz="2000" i="1">
                        <a:latin typeface="Cambria Math" panose="02040503050406030204" pitchFamily="18" charset="0"/>
                      </a:rPr>
                      <m:t>&gt;10</m:t>
                    </m:r>
                  </m:oMath>
                </a14:m>
                <a:r>
                  <a:rPr lang="en-CA" sz="2000" dirty="0"/>
                  <a:t> , </a:t>
                </a:r>
                <a14:m>
                  <m:oMath xmlns:m="http://schemas.openxmlformats.org/officeDocument/2006/math">
                    <m:sSub>
                      <m:sSubPr>
                        <m:ctrlPr>
                          <a:rPr lang="en-CA" sz="2000" i="1">
                            <a:latin typeface="Cambria Math" panose="02040503050406030204" pitchFamily="18" charset="0"/>
                          </a:rPr>
                        </m:ctrlPr>
                      </m:sSubPr>
                      <m:e>
                        <m:r>
                          <a:rPr lang="en-CA" sz="2000" i="1">
                            <a:latin typeface="Cambria Math" panose="02040503050406030204" pitchFamily="18" charset="0"/>
                          </a:rPr>
                          <m:t> </m:t>
                        </m:r>
                        <m:r>
                          <a:rPr lang="en-CA" sz="2000" i="1">
                            <a:latin typeface="Cambria Math" panose="02040503050406030204" pitchFamily="18" charset="0"/>
                          </a:rPr>
                          <m:t>𝑛</m:t>
                        </m:r>
                      </m:e>
                      <m:sub>
                        <m:r>
                          <a:rPr lang="en-CA" sz="2000" i="1">
                            <a:latin typeface="Cambria Math" panose="02040503050406030204" pitchFamily="18" charset="0"/>
                          </a:rPr>
                          <m:t>2</m:t>
                        </m:r>
                      </m:sub>
                    </m:sSub>
                    <m:acc>
                      <m:accPr>
                        <m:chr m:val="̂"/>
                        <m:ctrlPr>
                          <a:rPr lang="en-CA" sz="2000" i="1">
                            <a:latin typeface="Cambria Math" panose="02040503050406030204" pitchFamily="18" charset="0"/>
                          </a:rPr>
                        </m:ctrlPr>
                      </m:accPr>
                      <m:e>
                        <m:sSub>
                          <m:sSubPr>
                            <m:ctrlPr>
                              <a:rPr lang="en-CA" sz="2000" i="1">
                                <a:latin typeface="Cambria Math" panose="02040503050406030204" pitchFamily="18" charset="0"/>
                              </a:rPr>
                            </m:ctrlPr>
                          </m:sSubPr>
                          <m:e>
                            <m:r>
                              <a:rPr lang="en-CA" sz="2000" i="1">
                                <a:latin typeface="Cambria Math" panose="02040503050406030204" pitchFamily="18" charset="0"/>
                              </a:rPr>
                              <m:t>𝑞</m:t>
                            </m:r>
                          </m:e>
                          <m:sub>
                            <m:r>
                              <a:rPr lang="en-CA" sz="2000" i="1">
                                <a:latin typeface="Cambria Math" panose="02040503050406030204" pitchFamily="18" charset="0"/>
                              </a:rPr>
                              <m:t>2</m:t>
                            </m:r>
                          </m:sub>
                        </m:sSub>
                      </m:e>
                    </m:acc>
                    <m:r>
                      <a:rPr lang="en-CA" sz="2000" i="1">
                        <a:latin typeface="Cambria Math" panose="02040503050406030204" pitchFamily="18" charset="0"/>
                      </a:rPr>
                      <m:t>&gt;10</m:t>
                    </m:r>
                  </m:oMath>
                </a14:m>
                <a:endParaRPr lang="en-CA" sz="2000" dirty="0"/>
              </a:p>
            </p:txBody>
          </p:sp>
        </mc:Choice>
        <mc:Fallback xmlns="">
          <p:sp>
            <p:nvSpPr>
              <p:cNvPr id="3" name="Content Placeholder 2">
                <a:extLst>
                  <a:ext uri="{FF2B5EF4-FFF2-40B4-BE49-F238E27FC236}">
                    <a16:creationId xmlns:a16="http://schemas.microsoft.com/office/drawing/2014/main" id="{1184F5E4-A2B8-4089-BE55-18D36C4CEF21}"/>
                  </a:ext>
                </a:extLst>
              </p:cNvPr>
              <p:cNvSpPr>
                <a:spLocks noGrp="1" noRot="1" noChangeAspect="1" noMove="1" noResize="1" noEditPoints="1" noAdjustHandles="1" noChangeArrowheads="1" noChangeShapeType="1" noTextEdit="1"/>
              </p:cNvSpPr>
              <p:nvPr>
                <p:ph sz="quarter" idx="1"/>
              </p:nvPr>
            </p:nvSpPr>
            <p:spPr>
              <a:xfrm>
                <a:off x="622299" y="637777"/>
                <a:ext cx="11179175" cy="1940831"/>
              </a:xfrm>
              <a:blipFill>
                <a:blip r:embed="rId4"/>
                <a:stretch>
                  <a:fillRect l="-55" t="-1887" b="-1572"/>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8F12094E-FEEF-437B-93AA-77B40CF7A119}"/>
              </a:ext>
            </a:extLst>
          </p:cNvPr>
          <p:cNvSpPr txBox="1"/>
          <p:nvPr/>
        </p:nvSpPr>
        <p:spPr>
          <a:xfrm>
            <a:off x="1098228" y="2662312"/>
            <a:ext cx="2880320" cy="369332"/>
          </a:xfrm>
          <a:prstGeom prst="rect">
            <a:avLst/>
          </a:prstGeom>
          <a:noFill/>
        </p:spPr>
        <p:txBody>
          <a:bodyPr wrap="square" rtlCol="0">
            <a:spAutoFit/>
          </a:bodyPr>
          <a:lstStyle/>
          <a:p>
            <a:pPr algn="ctr"/>
            <a:r>
              <a:rPr lang="en-CA" dirty="0">
                <a:solidFill>
                  <a:srgbClr val="FF0000"/>
                </a:solidFill>
              </a:rPr>
              <a:t>Test Statistics:</a:t>
            </a:r>
          </a:p>
        </p:txBody>
      </p:sp>
      <p:sp>
        <p:nvSpPr>
          <p:cNvPr id="14" name="TextBox 13">
            <a:extLst>
              <a:ext uri="{FF2B5EF4-FFF2-40B4-BE49-F238E27FC236}">
                <a16:creationId xmlns:a16="http://schemas.microsoft.com/office/drawing/2014/main" id="{51B94D2B-5C1B-4B38-A5D6-46F3B1101230}"/>
              </a:ext>
            </a:extLst>
          </p:cNvPr>
          <p:cNvSpPr txBox="1"/>
          <p:nvPr/>
        </p:nvSpPr>
        <p:spPr>
          <a:xfrm>
            <a:off x="6096000" y="2636912"/>
            <a:ext cx="2880320" cy="369332"/>
          </a:xfrm>
          <a:prstGeom prst="rect">
            <a:avLst/>
          </a:prstGeom>
          <a:noFill/>
        </p:spPr>
        <p:txBody>
          <a:bodyPr wrap="square" rtlCol="0">
            <a:spAutoFit/>
          </a:bodyPr>
          <a:lstStyle/>
          <a:p>
            <a:pPr algn="ctr"/>
            <a:r>
              <a:rPr lang="en-CA" dirty="0">
                <a:solidFill>
                  <a:srgbClr val="FF0000"/>
                </a:solidFill>
              </a:rPr>
              <a:t>Confidence Interval:</a:t>
            </a:r>
          </a:p>
        </p:txBody>
      </p:sp>
      <p:graphicFrame>
        <p:nvGraphicFramePr>
          <p:cNvPr id="15" name="Object 14">
            <a:extLst>
              <a:ext uri="{FF2B5EF4-FFF2-40B4-BE49-F238E27FC236}">
                <a16:creationId xmlns:a16="http://schemas.microsoft.com/office/drawing/2014/main" id="{0FDC7A37-6588-4232-B41F-E01282EEA66A}"/>
              </a:ext>
            </a:extLst>
          </p:cNvPr>
          <p:cNvGraphicFramePr>
            <a:graphicFrameLocks noChangeAspect="1"/>
          </p:cNvGraphicFramePr>
          <p:nvPr/>
        </p:nvGraphicFramePr>
        <p:xfrm>
          <a:off x="962762" y="3074062"/>
          <a:ext cx="3208338" cy="1489075"/>
        </p:xfrm>
        <a:graphic>
          <a:graphicData uri="http://schemas.openxmlformats.org/presentationml/2006/ole">
            <mc:AlternateContent xmlns:mc="http://schemas.openxmlformats.org/markup-compatibility/2006">
              <mc:Choice xmlns:v="urn:schemas-microsoft-com:vml" Requires="v">
                <p:oleObj name="Equation" r:id="rId5" imgW="1917360" imgH="888840" progId="Equation.DSMT4">
                  <p:embed/>
                </p:oleObj>
              </mc:Choice>
              <mc:Fallback>
                <p:oleObj name="Equation" r:id="rId5" imgW="1917360" imgH="888840" progId="Equation.DSMT4">
                  <p:embed/>
                  <p:pic>
                    <p:nvPicPr>
                      <p:cNvPr id="15" name="Object 14">
                        <a:extLst>
                          <a:ext uri="{FF2B5EF4-FFF2-40B4-BE49-F238E27FC236}">
                            <a16:creationId xmlns:a16="http://schemas.microsoft.com/office/drawing/2014/main" id="{0FDC7A37-6588-4232-B41F-E01282EEA66A}"/>
                          </a:ext>
                        </a:extLst>
                      </p:cNvPr>
                      <p:cNvPicPr/>
                      <p:nvPr/>
                    </p:nvPicPr>
                    <p:blipFill>
                      <a:blip r:embed="rId6"/>
                      <a:stretch>
                        <a:fillRect/>
                      </a:stretch>
                    </p:blipFill>
                    <p:spPr>
                      <a:xfrm>
                        <a:off x="962762" y="3074062"/>
                        <a:ext cx="3208338" cy="1489075"/>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361A8574-BE26-4AB1-9976-0E20A6316903}"/>
              </a:ext>
            </a:extLst>
          </p:cNvPr>
          <p:cNvGraphicFramePr>
            <a:graphicFrameLocks noChangeAspect="1"/>
          </p:cNvGraphicFramePr>
          <p:nvPr/>
        </p:nvGraphicFramePr>
        <p:xfrm>
          <a:off x="1304601" y="4589255"/>
          <a:ext cx="1319213" cy="720725"/>
        </p:xfrm>
        <a:graphic>
          <a:graphicData uri="http://schemas.openxmlformats.org/presentationml/2006/ole">
            <mc:AlternateContent xmlns:mc="http://schemas.openxmlformats.org/markup-compatibility/2006">
              <mc:Choice xmlns:v="urn:schemas-microsoft-com:vml" Requires="v">
                <p:oleObj name="Equation" r:id="rId7" imgW="787320" imgH="431640" progId="Equation.DSMT4">
                  <p:embed/>
                </p:oleObj>
              </mc:Choice>
              <mc:Fallback>
                <p:oleObj name="Equation" r:id="rId7" imgW="787320" imgH="431640" progId="Equation.DSMT4">
                  <p:embed/>
                  <p:pic>
                    <p:nvPicPr>
                      <p:cNvPr id="16" name="Object 15">
                        <a:extLst>
                          <a:ext uri="{FF2B5EF4-FFF2-40B4-BE49-F238E27FC236}">
                            <a16:creationId xmlns:a16="http://schemas.microsoft.com/office/drawing/2014/main" id="{361A8574-BE26-4AB1-9976-0E20A6316903}"/>
                          </a:ext>
                        </a:extLst>
                      </p:cNvPr>
                      <p:cNvPicPr/>
                      <p:nvPr/>
                    </p:nvPicPr>
                    <p:blipFill>
                      <a:blip r:embed="rId8"/>
                      <a:stretch>
                        <a:fillRect/>
                      </a:stretch>
                    </p:blipFill>
                    <p:spPr>
                      <a:xfrm>
                        <a:off x="1304601" y="4589255"/>
                        <a:ext cx="1319213" cy="720725"/>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5DA2BDBC-2272-44AC-A7A6-7DF241CA66A5}"/>
              </a:ext>
            </a:extLst>
          </p:cNvPr>
          <p:cNvGraphicFramePr>
            <a:graphicFrameLocks noChangeAspect="1"/>
          </p:cNvGraphicFramePr>
          <p:nvPr/>
        </p:nvGraphicFramePr>
        <p:xfrm>
          <a:off x="5844014" y="3122853"/>
          <a:ext cx="3506787" cy="871538"/>
        </p:xfrm>
        <a:graphic>
          <a:graphicData uri="http://schemas.openxmlformats.org/presentationml/2006/ole">
            <mc:AlternateContent xmlns:mc="http://schemas.openxmlformats.org/markup-compatibility/2006">
              <mc:Choice xmlns:v="urn:schemas-microsoft-com:vml" Requires="v">
                <p:oleObj name="Equation" r:id="rId9" imgW="2095200" imgH="520560" progId="Equation.DSMT4">
                  <p:embed/>
                </p:oleObj>
              </mc:Choice>
              <mc:Fallback>
                <p:oleObj name="Equation" r:id="rId9" imgW="2095200" imgH="520560" progId="Equation.DSMT4">
                  <p:embed/>
                  <p:pic>
                    <p:nvPicPr>
                      <p:cNvPr id="19" name="Object 18">
                        <a:extLst>
                          <a:ext uri="{FF2B5EF4-FFF2-40B4-BE49-F238E27FC236}">
                            <a16:creationId xmlns:a16="http://schemas.microsoft.com/office/drawing/2014/main" id="{5DA2BDBC-2272-44AC-A7A6-7DF241CA66A5}"/>
                          </a:ext>
                        </a:extLst>
                      </p:cNvPr>
                      <p:cNvPicPr/>
                      <p:nvPr/>
                    </p:nvPicPr>
                    <p:blipFill>
                      <a:blip r:embed="rId10"/>
                      <a:stretch>
                        <a:fillRect/>
                      </a:stretch>
                    </p:blipFill>
                    <p:spPr>
                      <a:xfrm>
                        <a:off x="5844014" y="3122853"/>
                        <a:ext cx="3506787" cy="871538"/>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97DCD440-D5D4-4CA3-B627-07DC304A0C4E}"/>
              </a:ext>
            </a:extLst>
          </p:cNvPr>
          <p:cNvGraphicFramePr>
            <a:graphicFrameLocks noChangeAspect="1"/>
          </p:cNvGraphicFramePr>
          <p:nvPr/>
        </p:nvGraphicFramePr>
        <p:xfrm>
          <a:off x="5245573" y="4318719"/>
          <a:ext cx="2592387" cy="871537"/>
        </p:xfrm>
        <a:graphic>
          <a:graphicData uri="http://schemas.openxmlformats.org/presentationml/2006/ole">
            <mc:AlternateContent xmlns:mc="http://schemas.openxmlformats.org/markup-compatibility/2006">
              <mc:Choice xmlns:v="urn:schemas-microsoft-com:vml" Requires="v">
                <p:oleObj name="Equation" r:id="rId11" imgW="1549080" imgH="520560" progId="Equation.DSMT4">
                  <p:embed/>
                </p:oleObj>
              </mc:Choice>
              <mc:Fallback>
                <p:oleObj name="Equation" r:id="rId11" imgW="1549080" imgH="520560" progId="Equation.DSMT4">
                  <p:embed/>
                  <p:pic>
                    <p:nvPicPr>
                      <p:cNvPr id="22" name="Object 21">
                        <a:extLst>
                          <a:ext uri="{FF2B5EF4-FFF2-40B4-BE49-F238E27FC236}">
                            <a16:creationId xmlns:a16="http://schemas.microsoft.com/office/drawing/2014/main" id="{97DCD440-D5D4-4CA3-B627-07DC304A0C4E}"/>
                          </a:ext>
                        </a:extLst>
                      </p:cNvPr>
                      <p:cNvPicPr/>
                      <p:nvPr/>
                    </p:nvPicPr>
                    <p:blipFill>
                      <a:blip r:embed="rId12"/>
                      <a:stretch>
                        <a:fillRect/>
                      </a:stretch>
                    </p:blipFill>
                    <p:spPr>
                      <a:xfrm>
                        <a:off x="5245573" y="4318719"/>
                        <a:ext cx="2592387" cy="871537"/>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E72A751E-0CF8-4091-88A4-E3082B7F300B}"/>
              </a:ext>
            </a:extLst>
          </p:cNvPr>
          <p:cNvGraphicFramePr>
            <a:graphicFrameLocks noChangeAspect="1"/>
          </p:cNvGraphicFramePr>
          <p:nvPr/>
        </p:nvGraphicFramePr>
        <p:xfrm>
          <a:off x="8282247" y="4255813"/>
          <a:ext cx="2605152" cy="1036011"/>
        </p:xfrm>
        <a:graphic>
          <a:graphicData uri="http://schemas.openxmlformats.org/presentationml/2006/ole">
            <mc:AlternateContent xmlns:mc="http://schemas.openxmlformats.org/markup-compatibility/2006">
              <mc:Choice xmlns:v="urn:schemas-microsoft-com:vml" Requires="v">
                <p:oleObj name="Equation" r:id="rId13" imgW="1307880" imgH="520560" progId="Equation.DSMT4">
                  <p:embed/>
                </p:oleObj>
              </mc:Choice>
              <mc:Fallback>
                <p:oleObj name="Equation" r:id="rId13" imgW="1307880" imgH="520560" progId="Equation.DSMT4">
                  <p:embed/>
                  <p:pic>
                    <p:nvPicPr>
                      <p:cNvPr id="23" name="Object 22">
                        <a:extLst>
                          <a:ext uri="{FF2B5EF4-FFF2-40B4-BE49-F238E27FC236}">
                            <a16:creationId xmlns:a16="http://schemas.microsoft.com/office/drawing/2014/main" id="{E72A751E-0CF8-4091-88A4-E3082B7F300B}"/>
                          </a:ext>
                        </a:extLst>
                      </p:cNvPr>
                      <p:cNvPicPr/>
                      <p:nvPr/>
                    </p:nvPicPr>
                    <p:blipFill>
                      <a:blip r:embed="rId14"/>
                      <a:stretch>
                        <a:fillRect/>
                      </a:stretch>
                    </p:blipFill>
                    <p:spPr>
                      <a:xfrm>
                        <a:off x="8282247" y="4255813"/>
                        <a:ext cx="2605152" cy="1036011"/>
                      </a:xfrm>
                      <a:prstGeom prst="rect">
                        <a:avLst/>
                      </a:prstGeom>
                    </p:spPr>
                  </p:pic>
                </p:oleObj>
              </mc:Fallback>
            </mc:AlternateContent>
          </a:graphicData>
        </a:graphic>
      </p:graphicFrame>
      <p:sp>
        <p:nvSpPr>
          <p:cNvPr id="24" name="TextBox 23">
            <a:extLst>
              <a:ext uri="{FF2B5EF4-FFF2-40B4-BE49-F238E27FC236}">
                <a16:creationId xmlns:a16="http://schemas.microsoft.com/office/drawing/2014/main" id="{002F467E-3C6E-491D-9162-913FFBDB43BF}"/>
              </a:ext>
            </a:extLst>
          </p:cNvPr>
          <p:cNvSpPr txBox="1"/>
          <p:nvPr/>
        </p:nvSpPr>
        <p:spPr>
          <a:xfrm>
            <a:off x="4777620" y="5404574"/>
            <a:ext cx="6120680" cy="923330"/>
          </a:xfrm>
          <a:prstGeom prst="rect">
            <a:avLst/>
          </a:prstGeom>
          <a:noFill/>
        </p:spPr>
        <p:txBody>
          <a:bodyPr wrap="square" rtlCol="0">
            <a:spAutoFit/>
          </a:bodyPr>
          <a:lstStyle/>
          <a:p>
            <a:pPr algn="ctr"/>
            <a:r>
              <a:rPr lang="en-CA" dirty="0">
                <a:solidFill>
                  <a:srgbClr val="FF0000"/>
                </a:solidFill>
              </a:rPr>
              <a:t>Textbook: The null hypothesis is testing that the difference in proportion is equal to ZERO!! In this case, the proportions will be pooled!</a:t>
            </a:r>
          </a:p>
        </p:txBody>
      </p:sp>
      <p:sp>
        <p:nvSpPr>
          <p:cNvPr id="4" name="TextBox 3">
            <a:extLst>
              <a:ext uri="{FF2B5EF4-FFF2-40B4-BE49-F238E27FC236}">
                <a16:creationId xmlns:a16="http://schemas.microsoft.com/office/drawing/2014/main" id="{7366D767-99BC-5EFA-6382-0B0DCD2222E2}"/>
              </a:ext>
            </a:extLst>
          </p:cNvPr>
          <p:cNvSpPr txBox="1"/>
          <p:nvPr/>
        </p:nvSpPr>
        <p:spPr>
          <a:xfrm>
            <a:off x="962762" y="5404574"/>
            <a:ext cx="3272905" cy="369332"/>
          </a:xfrm>
          <a:prstGeom prst="rect">
            <a:avLst/>
          </a:prstGeom>
          <a:noFill/>
        </p:spPr>
        <p:txBody>
          <a:bodyPr wrap="square" rtlCol="0">
            <a:spAutoFit/>
          </a:bodyPr>
          <a:lstStyle/>
          <a:p>
            <a:r>
              <a:rPr lang="en-CA" dirty="0"/>
              <a:t>Note: The null hypothesis is:</a:t>
            </a:r>
          </a:p>
        </p:txBody>
      </p:sp>
      <p:graphicFrame>
        <p:nvGraphicFramePr>
          <p:cNvPr id="5" name="Object 4">
            <a:extLst>
              <a:ext uri="{FF2B5EF4-FFF2-40B4-BE49-F238E27FC236}">
                <a16:creationId xmlns:a16="http://schemas.microsoft.com/office/drawing/2014/main" id="{D95F9B57-6B4A-0263-F534-6E8BBBA9D662}"/>
              </a:ext>
            </a:extLst>
          </p:cNvPr>
          <p:cNvGraphicFramePr>
            <a:graphicFrameLocks noChangeAspect="1"/>
          </p:cNvGraphicFramePr>
          <p:nvPr/>
        </p:nvGraphicFramePr>
        <p:xfrm>
          <a:off x="1303338" y="5792788"/>
          <a:ext cx="1636712" cy="381000"/>
        </p:xfrm>
        <a:graphic>
          <a:graphicData uri="http://schemas.openxmlformats.org/presentationml/2006/ole">
            <mc:AlternateContent xmlns:mc="http://schemas.openxmlformats.org/markup-compatibility/2006">
              <mc:Choice xmlns:v="urn:schemas-microsoft-com:vml" Requires="v">
                <p:oleObj name="Equation" r:id="rId15" imgW="977760" imgH="228600" progId="Equation.DSMT4">
                  <p:embed/>
                </p:oleObj>
              </mc:Choice>
              <mc:Fallback>
                <p:oleObj name="Equation" r:id="rId15" imgW="977760" imgH="228600" progId="Equation.DSMT4">
                  <p:embed/>
                  <p:pic>
                    <p:nvPicPr>
                      <p:cNvPr id="5" name="Object 4">
                        <a:extLst>
                          <a:ext uri="{FF2B5EF4-FFF2-40B4-BE49-F238E27FC236}">
                            <a16:creationId xmlns:a16="http://schemas.microsoft.com/office/drawing/2014/main" id="{D95F9B57-6B4A-0263-F534-6E8BBBA9D662}"/>
                          </a:ext>
                        </a:extLst>
                      </p:cNvPr>
                      <p:cNvPicPr/>
                      <p:nvPr/>
                    </p:nvPicPr>
                    <p:blipFill>
                      <a:blip r:embed="rId16"/>
                      <a:stretch>
                        <a:fillRect/>
                      </a:stretch>
                    </p:blipFill>
                    <p:spPr>
                      <a:xfrm>
                        <a:off x="1303338" y="5792788"/>
                        <a:ext cx="1636712" cy="381000"/>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2869794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par>
                                <p:cTn id="39" presetID="10" presetClass="entr" presetSubtype="0" fill="hold"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500"/>
                                        <p:tgtEl>
                                          <p:spTgt spid="22"/>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24"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7DD92-4518-4D8A-893C-7569DD867BD2}"/>
              </a:ext>
            </a:extLst>
          </p:cNvPr>
          <p:cNvSpPr>
            <a:spLocks noGrp="1"/>
          </p:cNvSpPr>
          <p:nvPr>
            <p:ph type="title"/>
          </p:nvPr>
        </p:nvSpPr>
        <p:spPr>
          <a:xfrm>
            <a:off x="299187" y="20122"/>
            <a:ext cx="8992450" cy="562074"/>
          </a:xfrm>
        </p:spPr>
        <p:txBody>
          <a:bodyPr>
            <a:noAutofit/>
          </a:bodyPr>
          <a:lstStyle/>
          <a:p>
            <a:r>
              <a:rPr lang="en-CA" sz="2100" dirty="0">
                <a:latin typeface="+mn-lt"/>
              </a:rPr>
              <a:t>2 Sample Proportion -Test and Interval </a:t>
            </a:r>
            <a:r>
              <a:rPr lang="en-CA" sz="2100" b="1" dirty="0">
                <a:latin typeface="+mn-lt"/>
              </a:rPr>
              <a:t>(Not Pooled)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184F5E4-A2B8-4089-BE55-18D36C4CEF21}"/>
                  </a:ext>
                </a:extLst>
              </p:cNvPr>
              <p:cNvSpPr>
                <a:spLocks noGrp="1"/>
              </p:cNvSpPr>
              <p:nvPr>
                <p:ph sz="quarter" idx="1"/>
              </p:nvPr>
            </p:nvSpPr>
            <p:spPr>
              <a:xfrm>
                <a:off x="244475" y="509541"/>
                <a:ext cx="11252200" cy="1940831"/>
              </a:xfrm>
            </p:spPr>
            <p:txBody>
              <a:bodyPr/>
              <a:lstStyle/>
              <a:p>
                <a:r>
                  <a:rPr lang="en-CA" sz="2000" dirty="0"/>
                  <a:t>Conditions: </a:t>
                </a:r>
              </a:p>
              <a:p>
                <a:pPr lvl="1"/>
                <a:r>
                  <a:rPr lang="en-CA" sz="2000" dirty="0">
                    <a:latin typeface="Century Schoolbook" panose="02040604050505020304" pitchFamily="18" charset="0"/>
                  </a:rPr>
                  <a:t>We assume that </a:t>
                </a:r>
                <a:r>
                  <a:rPr lang="en-CA" sz="2000" i="1" dirty="0">
                    <a:latin typeface="Century Schoolbook" panose="02040604050505020304" pitchFamily="18" charset="0"/>
                  </a:rPr>
                  <a:t></a:t>
                </a:r>
                <a:r>
                  <a:rPr lang="en-CA" sz="2000" i="1" baseline="-25000" dirty="0">
                    <a:latin typeface="Century Schoolbook" panose="02040604050505020304" pitchFamily="18" charset="0"/>
                  </a:rPr>
                  <a:t>1 </a:t>
                </a:r>
                <a:r>
                  <a:rPr lang="en-CA" sz="2000" dirty="0">
                    <a:latin typeface="Century Schoolbook" panose="02040604050505020304" pitchFamily="18" charset="0"/>
                  </a:rPr>
                  <a:t>≠ </a:t>
                </a:r>
                <a:r>
                  <a:rPr lang="en-CA" sz="2000" i="1" dirty="0">
                    <a:latin typeface="Century Schoolbook" panose="02040604050505020304" pitchFamily="18" charset="0"/>
                  </a:rPr>
                  <a:t></a:t>
                </a:r>
                <a:r>
                  <a:rPr lang="en-CA" sz="2000" i="1" baseline="-25000" dirty="0">
                    <a:latin typeface="Century Schoolbook" panose="02040604050505020304" pitchFamily="18" charset="0"/>
                  </a:rPr>
                  <a:t>2</a:t>
                </a:r>
                <a:r>
                  <a:rPr lang="en-CA" sz="2000" dirty="0">
                    <a:latin typeface="Century Schoolbook" panose="02040604050505020304" pitchFamily="18" charset="0"/>
                  </a:rPr>
                  <a:t>   and </a:t>
                </a:r>
                <a:r>
                  <a:rPr lang="en-CA" sz="2000" i="1" dirty="0">
                    <a:latin typeface="Century Schoolbook" panose="02040604050505020304" pitchFamily="18" charset="0"/>
                  </a:rPr>
                  <a:t>p</a:t>
                </a:r>
                <a:r>
                  <a:rPr lang="en-CA" sz="2000" i="1" baseline="-25000" dirty="0">
                    <a:latin typeface="Century Schoolbook" panose="02040604050505020304" pitchFamily="18" charset="0"/>
                  </a:rPr>
                  <a:t>1 </a:t>
                </a:r>
                <a:r>
                  <a:rPr lang="en-CA" sz="2000" dirty="0">
                    <a:latin typeface="Century Schoolbook" panose="02040604050505020304" pitchFamily="18" charset="0"/>
                  </a:rPr>
                  <a:t>≠ </a:t>
                </a:r>
                <a:r>
                  <a:rPr lang="en-CA" sz="2000" i="1" dirty="0">
                    <a:latin typeface="Century Schoolbook" panose="02040604050505020304" pitchFamily="18" charset="0"/>
                  </a:rPr>
                  <a:t>p</a:t>
                </a:r>
                <a:r>
                  <a:rPr lang="en-CA" sz="2000" i="1" baseline="-25000" dirty="0">
                    <a:latin typeface="Century Schoolbook" panose="02040604050505020304" pitchFamily="18" charset="0"/>
                  </a:rPr>
                  <a:t>2</a:t>
                </a:r>
                <a:r>
                  <a:rPr lang="en-CA" sz="2000" dirty="0">
                    <a:latin typeface="Century Schoolbook" panose="02040604050505020304" pitchFamily="18" charset="0"/>
                  </a:rPr>
                  <a:t> :  Null Hypothesis testing for a difference that is NOT zero!</a:t>
                </a:r>
              </a:p>
              <a:p>
                <a:pPr lvl="1"/>
                <a:r>
                  <a:rPr lang="en-CA" sz="2000" dirty="0">
                    <a:latin typeface="Century Schoolbook" panose="02040604050505020304" pitchFamily="18" charset="0"/>
                  </a:rPr>
                  <a:t>The sample is taken from a </a:t>
                </a:r>
                <a:r>
                  <a:rPr lang="en-CA" sz="2000" b="1" u="sng" dirty="0">
                    <a:latin typeface="Century Schoolbook" panose="02040604050505020304" pitchFamily="18" charset="0"/>
                  </a:rPr>
                  <a:t>SRS</a:t>
                </a:r>
              </a:p>
              <a:p>
                <a:pPr lvl="1"/>
                <a:r>
                  <a:rPr lang="en-CA" sz="2000" b="1" dirty="0">
                    <a:latin typeface="Century Schoolbook" panose="02040604050505020304" pitchFamily="18" charset="0"/>
                  </a:rPr>
                  <a:t>Independence</a:t>
                </a:r>
                <a:r>
                  <a:rPr lang="en-CA" sz="2000" dirty="0">
                    <a:latin typeface="Century Schoolbook" panose="02040604050505020304" pitchFamily="18" charset="0"/>
                  </a:rPr>
                  <a:t>: N</a:t>
                </a:r>
                <a:r>
                  <a:rPr lang="en-CA" sz="2000" baseline="-25000" dirty="0">
                    <a:latin typeface="Century Schoolbook" panose="02040604050505020304" pitchFamily="18" charset="0"/>
                  </a:rPr>
                  <a:t>1</a:t>
                </a:r>
                <a:r>
                  <a:rPr lang="en-CA" sz="2000" dirty="0">
                    <a:latin typeface="Century Schoolbook" panose="02040604050505020304" pitchFamily="18" charset="0"/>
                  </a:rPr>
                  <a:t> </a:t>
                </a:r>
                <a:r>
                  <a:rPr lang="en-CA" sz="2000" u="sng" dirty="0">
                    <a:latin typeface="Century Schoolbook" panose="02040604050505020304" pitchFamily="18" charset="0"/>
                  </a:rPr>
                  <a:t>&gt;</a:t>
                </a:r>
                <a:r>
                  <a:rPr lang="en-CA" sz="2000" dirty="0">
                    <a:latin typeface="Century Schoolbook" panose="02040604050505020304" pitchFamily="18" charset="0"/>
                  </a:rPr>
                  <a:t> 10n</a:t>
                </a:r>
                <a:r>
                  <a:rPr lang="en-CA" sz="2000" baseline="-25000" dirty="0">
                    <a:latin typeface="Century Schoolbook" panose="02040604050505020304" pitchFamily="18" charset="0"/>
                  </a:rPr>
                  <a:t>1</a:t>
                </a:r>
                <a:r>
                  <a:rPr lang="en-CA" sz="2000" dirty="0">
                    <a:latin typeface="Century Schoolbook" panose="02040604050505020304" pitchFamily="18" charset="0"/>
                  </a:rPr>
                  <a:t>  and N</a:t>
                </a:r>
                <a:r>
                  <a:rPr lang="en-CA" sz="2000" baseline="-25000" dirty="0">
                    <a:latin typeface="Century Schoolbook" panose="02040604050505020304" pitchFamily="18" charset="0"/>
                  </a:rPr>
                  <a:t>2 </a:t>
                </a:r>
                <a:r>
                  <a:rPr lang="en-CA" sz="2000" u="sng" dirty="0">
                    <a:latin typeface="Century Schoolbook" panose="02040604050505020304" pitchFamily="18" charset="0"/>
                  </a:rPr>
                  <a:t>&gt;</a:t>
                </a:r>
                <a:r>
                  <a:rPr lang="en-CA" sz="2000" dirty="0">
                    <a:latin typeface="Century Schoolbook" panose="02040604050505020304" pitchFamily="18" charset="0"/>
                  </a:rPr>
                  <a:t>10n</a:t>
                </a:r>
                <a:r>
                  <a:rPr lang="en-CA" sz="2000" baseline="-25000" dirty="0">
                    <a:latin typeface="Century Schoolbook" panose="02040604050505020304" pitchFamily="18" charset="0"/>
                  </a:rPr>
                  <a:t>2</a:t>
                </a:r>
                <a:endParaRPr lang="en-CA" sz="2000" dirty="0">
                  <a:latin typeface="Century Schoolbook" panose="02040604050505020304" pitchFamily="18" charset="0"/>
                </a:endParaRPr>
              </a:p>
              <a:p>
                <a:pPr lvl="1"/>
                <a:r>
                  <a:rPr lang="en-CA" sz="2000" b="1" dirty="0">
                    <a:latin typeface="Century Schoolbook" panose="02040604050505020304" pitchFamily="18" charset="0"/>
                  </a:rPr>
                  <a:t>Normality</a:t>
                </a:r>
                <a:r>
                  <a:rPr lang="en-CA" sz="2000" dirty="0">
                    <a:latin typeface="Century Schoolbook" panose="02040604050505020304" pitchFamily="18" charset="0"/>
                  </a:rPr>
                  <a:t>:</a:t>
                </a:r>
                <a14:m>
                  <m:oMath xmlns:m="http://schemas.openxmlformats.org/officeDocument/2006/math">
                    <m:sSub>
                      <m:sSubPr>
                        <m:ctrlPr>
                          <a:rPr lang="en-CA" sz="2000" i="1">
                            <a:latin typeface="Cambria Math" panose="02040503050406030204" pitchFamily="18" charset="0"/>
                          </a:rPr>
                        </m:ctrlPr>
                      </m:sSubPr>
                      <m:e>
                        <m:r>
                          <a:rPr lang="en-CA" sz="2000" i="1">
                            <a:latin typeface="Cambria Math" panose="02040503050406030204" pitchFamily="18" charset="0"/>
                          </a:rPr>
                          <m:t> </m:t>
                        </m:r>
                        <m:r>
                          <a:rPr lang="en-CA" sz="2000" i="1">
                            <a:latin typeface="Cambria Math" panose="02040503050406030204" pitchFamily="18" charset="0"/>
                          </a:rPr>
                          <m:t>𝑛</m:t>
                        </m:r>
                      </m:e>
                      <m:sub>
                        <m:r>
                          <a:rPr lang="en-CA" sz="2000" i="1">
                            <a:latin typeface="Cambria Math" panose="02040503050406030204" pitchFamily="18" charset="0"/>
                          </a:rPr>
                          <m:t>1</m:t>
                        </m:r>
                      </m:sub>
                    </m:sSub>
                    <m:acc>
                      <m:accPr>
                        <m:chr m:val="̂"/>
                        <m:ctrlPr>
                          <a:rPr lang="en-CA" sz="2000" i="1">
                            <a:latin typeface="Cambria Math" panose="02040503050406030204" pitchFamily="18" charset="0"/>
                          </a:rPr>
                        </m:ctrlPr>
                      </m:accPr>
                      <m:e>
                        <m:sSub>
                          <m:sSubPr>
                            <m:ctrlPr>
                              <a:rPr lang="en-CA" sz="2000" i="1">
                                <a:latin typeface="Cambria Math" panose="02040503050406030204" pitchFamily="18" charset="0"/>
                              </a:rPr>
                            </m:ctrlPr>
                          </m:sSubPr>
                          <m:e>
                            <m:r>
                              <a:rPr lang="en-CA" sz="2000" i="1">
                                <a:latin typeface="Cambria Math" panose="02040503050406030204" pitchFamily="18" charset="0"/>
                              </a:rPr>
                              <m:t>𝑝</m:t>
                            </m:r>
                          </m:e>
                          <m:sub>
                            <m:r>
                              <a:rPr lang="en-CA" sz="2000" i="1">
                                <a:latin typeface="Cambria Math" panose="02040503050406030204" pitchFamily="18" charset="0"/>
                              </a:rPr>
                              <m:t>1</m:t>
                            </m:r>
                          </m:sub>
                        </m:sSub>
                      </m:e>
                    </m:acc>
                    <m:r>
                      <a:rPr lang="en-CA" sz="2000" i="1">
                        <a:latin typeface="Cambria Math" panose="02040503050406030204" pitchFamily="18" charset="0"/>
                      </a:rPr>
                      <m:t>&gt;10</m:t>
                    </m:r>
                  </m:oMath>
                </a14:m>
                <a:r>
                  <a:rPr lang="en-CA" sz="2000" dirty="0"/>
                  <a:t> ,  </a:t>
                </a:r>
                <a14:m>
                  <m:oMath xmlns:m="http://schemas.openxmlformats.org/officeDocument/2006/math">
                    <m:sSub>
                      <m:sSubPr>
                        <m:ctrlPr>
                          <a:rPr lang="en-CA" sz="2000" i="1">
                            <a:latin typeface="Cambria Math" panose="02040503050406030204" pitchFamily="18" charset="0"/>
                          </a:rPr>
                        </m:ctrlPr>
                      </m:sSubPr>
                      <m:e>
                        <m:r>
                          <a:rPr lang="en-CA" sz="2000" i="1">
                            <a:latin typeface="Cambria Math" panose="02040503050406030204" pitchFamily="18" charset="0"/>
                          </a:rPr>
                          <m:t> </m:t>
                        </m:r>
                        <m:r>
                          <a:rPr lang="en-CA" sz="2000" i="1">
                            <a:latin typeface="Cambria Math" panose="02040503050406030204" pitchFamily="18" charset="0"/>
                          </a:rPr>
                          <m:t>𝑛</m:t>
                        </m:r>
                      </m:e>
                      <m:sub>
                        <m:r>
                          <a:rPr lang="en-CA" sz="2000" i="1">
                            <a:latin typeface="Cambria Math" panose="02040503050406030204" pitchFamily="18" charset="0"/>
                          </a:rPr>
                          <m:t>1</m:t>
                        </m:r>
                      </m:sub>
                    </m:sSub>
                    <m:acc>
                      <m:accPr>
                        <m:chr m:val="̂"/>
                        <m:ctrlPr>
                          <a:rPr lang="en-CA" sz="2000" i="1">
                            <a:latin typeface="Cambria Math" panose="02040503050406030204" pitchFamily="18" charset="0"/>
                          </a:rPr>
                        </m:ctrlPr>
                      </m:accPr>
                      <m:e>
                        <m:sSub>
                          <m:sSubPr>
                            <m:ctrlPr>
                              <a:rPr lang="en-CA" sz="2000" i="1">
                                <a:latin typeface="Cambria Math" panose="02040503050406030204" pitchFamily="18" charset="0"/>
                              </a:rPr>
                            </m:ctrlPr>
                          </m:sSubPr>
                          <m:e>
                            <m:r>
                              <a:rPr lang="en-CA" sz="2000" i="1">
                                <a:latin typeface="Cambria Math" panose="02040503050406030204" pitchFamily="18" charset="0"/>
                              </a:rPr>
                              <m:t>𝑞</m:t>
                            </m:r>
                          </m:e>
                          <m:sub>
                            <m:r>
                              <a:rPr lang="en-CA" sz="2000" i="1">
                                <a:latin typeface="Cambria Math" panose="02040503050406030204" pitchFamily="18" charset="0"/>
                              </a:rPr>
                              <m:t>1</m:t>
                            </m:r>
                          </m:sub>
                        </m:sSub>
                      </m:e>
                    </m:acc>
                    <m:r>
                      <a:rPr lang="en-CA" sz="2000" i="1">
                        <a:latin typeface="Cambria Math" panose="02040503050406030204" pitchFamily="18" charset="0"/>
                      </a:rPr>
                      <m:t>&gt;10</m:t>
                    </m:r>
                  </m:oMath>
                </a14:m>
                <a:r>
                  <a:rPr lang="en-CA" sz="2000" dirty="0"/>
                  <a:t> ,  </a:t>
                </a:r>
                <a14:m>
                  <m:oMath xmlns:m="http://schemas.openxmlformats.org/officeDocument/2006/math">
                    <m:sSub>
                      <m:sSubPr>
                        <m:ctrlPr>
                          <a:rPr lang="en-CA" sz="2000" i="1">
                            <a:latin typeface="Cambria Math" panose="02040503050406030204" pitchFamily="18" charset="0"/>
                          </a:rPr>
                        </m:ctrlPr>
                      </m:sSubPr>
                      <m:e>
                        <m:r>
                          <a:rPr lang="en-CA" sz="2000" i="1">
                            <a:latin typeface="Cambria Math" panose="02040503050406030204" pitchFamily="18" charset="0"/>
                          </a:rPr>
                          <m:t> </m:t>
                        </m:r>
                        <m:r>
                          <a:rPr lang="en-CA" sz="2000" i="1">
                            <a:latin typeface="Cambria Math" panose="02040503050406030204" pitchFamily="18" charset="0"/>
                          </a:rPr>
                          <m:t>𝑛</m:t>
                        </m:r>
                      </m:e>
                      <m:sub>
                        <m:r>
                          <a:rPr lang="en-CA" sz="2000" i="1">
                            <a:latin typeface="Cambria Math" panose="02040503050406030204" pitchFamily="18" charset="0"/>
                          </a:rPr>
                          <m:t>2</m:t>
                        </m:r>
                      </m:sub>
                    </m:sSub>
                    <m:acc>
                      <m:accPr>
                        <m:chr m:val="̂"/>
                        <m:ctrlPr>
                          <a:rPr lang="en-CA" sz="2000" i="1">
                            <a:latin typeface="Cambria Math" panose="02040503050406030204" pitchFamily="18" charset="0"/>
                          </a:rPr>
                        </m:ctrlPr>
                      </m:accPr>
                      <m:e>
                        <m:sSub>
                          <m:sSubPr>
                            <m:ctrlPr>
                              <a:rPr lang="en-CA" sz="2000" i="1">
                                <a:latin typeface="Cambria Math" panose="02040503050406030204" pitchFamily="18" charset="0"/>
                              </a:rPr>
                            </m:ctrlPr>
                          </m:sSubPr>
                          <m:e>
                            <m:r>
                              <a:rPr lang="en-CA" sz="2000" i="1">
                                <a:latin typeface="Cambria Math" panose="02040503050406030204" pitchFamily="18" charset="0"/>
                              </a:rPr>
                              <m:t>𝑝</m:t>
                            </m:r>
                          </m:e>
                          <m:sub>
                            <m:r>
                              <a:rPr lang="en-CA" sz="2000" i="1">
                                <a:latin typeface="Cambria Math" panose="02040503050406030204" pitchFamily="18" charset="0"/>
                              </a:rPr>
                              <m:t>2</m:t>
                            </m:r>
                          </m:sub>
                        </m:sSub>
                      </m:e>
                    </m:acc>
                    <m:r>
                      <a:rPr lang="en-CA" sz="2000" i="1">
                        <a:latin typeface="Cambria Math" panose="02040503050406030204" pitchFamily="18" charset="0"/>
                      </a:rPr>
                      <m:t>&gt;10</m:t>
                    </m:r>
                  </m:oMath>
                </a14:m>
                <a:r>
                  <a:rPr lang="en-CA" sz="2000" dirty="0"/>
                  <a:t> , </a:t>
                </a:r>
                <a14:m>
                  <m:oMath xmlns:m="http://schemas.openxmlformats.org/officeDocument/2006/math">
                    <m:sSub>
                      <m:sSubPr>
                        <m:ctrlPr>
                          <a:rPr lang="en-CA" sz="2000" i="1">
                            <a:latin typeface="Cambria Math" panose="02040503050406030204" pitchFamily="18" charset="0"/>
                          </a:rPr>
                        </m:ctrlPr>
                      </m:sSubPr>
                      <m:e>
                        <m:r>
                          <a:rPr lang="en-CA" sz="2000" i="1">
                            <a:latin typeface="Cambria Math" panose="02040503050406030204" pitchFamily="18" charset="0"/>
                          </a:rPr>
                          <m:t> </m:t>
                        </m:r>
                        <m:r>
                          <a:rPr lang="en-CA" sz="2000" i="1">
                            <a:latin typeface="Cambria Math" panose="02040503050406030204" pitchFamily="18" charset="0"/>
                          </a:rPr>
                          <m:t>𝑛</m:t>
                        </m:r>
                      </m:e>
                      <m:sub>
                        <m:r>
                          <a:rPr lang="en-CA" sz="2000" i="1">
                            <a:latin typeface="Cambria Math" panose="02040503050406030204" pitchFamily="18" charset="0"/>
                          </a:rPr>
                          <m:t>2</m:t>
                        </m:r>
                      </m:sub>
                    </m:sSub>
                    <m:acc>
                      <m:accPr>
                        <m:chr m:val="̂"/>
                        <m:ctrlPr>
                          <a:rPr lang="en-CA" sz="2000" i="1">
                            <a:latin typeface="Cambria Math" panose="02040503050406030204" pitchFamily="18" charset="0"/>
                          </a:rPr>
                        </m:ctrlPr>
                      </m:accPr>
                      <m:e>
                        <m:sSub>
                          <m:sSubPr>
                            <m:ctrlPr>
                              <a:rPr lang="en-CA" sz="2000" i="1">
                                <a:latin typeface="Cambria Math" panose="02040503050406030204" pitchFamily="18" charset="0"/>
                              </a:rPr>
                            </m:ctrlPr>
                          </m:sSubPr>
                          <m:e>
                            <m:r>
                              <a:rPr lang="en-CA" sz="2000" i="1">
                                <a:latin typeface="Cambria Math" panose="02040503050406030204" pitchFamily="18" charset="0"/>
                              </a:rPr>
                              <m:t>𝑞</m:t>
                            </m:r>
                          </m:e>
                          <m:sub>
                            <m:r>
                              <a:rPr lang="en-CA" sz="2000" i="1">
                                <a:latin typeface="Cambria Math" panose="02040503050406030204" pitchFamily="18" charset="0"/>
                              </a:rPr>
                              <m:t>2</m:t>
                            </m:r>
                          </m:sub>
                        </m:sSub>
                      </m:e>
                    </m:acc>
                    <m:r>
                      <a:rPr lang="en-CA" sz="2000" i="1">
                        <a:latin typeface="Cambria Math" panose="02040503050406030204" pitchFamily="18" charset="0"/>
                      </a:rPr>
                      <m:t>&gt;10</m:t>
                    </m:r>
                  </m:oMath>
                </a14:m>
                <a:endParaRPr lang="en-CA" sz="2000" dirty="0"/>
              </a:p>
            </p:txBody>
          </p:sp>
        </mc:Choice>
        <mc:Fallback xmlns="">
          <p:sp>
            <p:nvSpPr>
              <p:cNvPr id="3" name="Content Placeholder 2">
                <a:extLst>
                  <a:ext uri="{FF2B5EF4-FFF2-40B4-BE49-F238E27FC236}">
                    <a16:creationId xmlns:a16="http://schemas.microsoft.com/office/drawing/2014/main" id="{1184F5E4-A2B8-4089-BE55-18D36C4CEF21}"/>
                  </a:ext>
                </a:extLst>
              </p:cNvPr>
              <p:cNvSpPr>
                <a:spLocks noGrp="1" noRot="1" noChangeAspect="1" noMove="1" noResize="1" noEditPoints="1" noAdjustHandles="1" noChangeArrowheads="1" noChangeShapeType="1" noTextEdit="1"/>
              </p:cNvSpPr>
              <p:nvPr>
                <p:ph sz="quarter" idx="1"/>
              </p:nvPr>
            </p:nvSpPr>
            <p:spPr>
              <a:xfrm>
                <a:off x="244475" y="509541"/>
                <a:ext cx="11252200" cy="1940831"/>
              </a:xfrm>
              <a:blipFill>
                <a:blip r:embed="rId4"/>
                <a:stretch>
                  <a:fillRect l="-54" t="-1887" b="-17296"/>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5F751BBF-2C04-4FB7-9EED-89437F42BC79}"/>
              </a:ext>
            </a:extLst>
          </p:cNvPr>
          <p:cNvSpPr txBox="1"/>
          <p:nvPr/>
        </p:nvSpPr>
        <p:spPr>
          <a:xfrm>
            <a:off x="1288728" y="2789312"/>
            <a:ext cx="2880320" cy="369332"/>
          </a:xfrm>
          <a:prstGeom prst="rect">
            <a:avLst/>
          </a:prstGeom>
          <a:noFill/>
        </p:spPr>
        <p:txBody>
          <a:bodyPr wrap="square" rtlCol="0">
            <a:spAutoFit/>
          </a:bodyPr>
          <a:lstStyle/>
          <a:p>
            <a:pPr algn="ctr"/>
            <a:r>
              <a:rPr lang="en-CA" dirty="0">
                <a:solidFill>
                  <a:srgbClr val="FF0000"/>
                </a:solidFill>
              </a:rPr>
              <a:t>Test Statistics:</a:t>
            </a:r>
          </a:p>
        </p:txBody>
      </p:sp>
      <p:sp>
        <p:nvSpPr>
          <p:cNvPr id="14" name="TextBox 13">
            <a:extLst>
              <a:ext uri="{FF2B5EF4-FFF2-40B4-BE49-F238E27FC236}">
                <a16:creationId xmlns:a16="http://schemas.microsoft.com/office/drawing/2014/main" id="{FC87714A-BAA0-4A3D-A83A-A83FEDEE9556}"/>
              </a:ext>
            </a:extLst>
          </p:cNvPr>
          <p:cNvSpPr txBox="1"/>
          <p:nvPr/>
        </p:nvSpPr>
        <p:spPr>
          <a:xfrm>
            <a:off x="5867400" y="2814712"/>
            <a:ext cx="2880320" cy="369332"/>
          </a:xfrm>
          <a:prstGeom prst="rect">
            <a:avLst/>
          </a:prstGeom>
          <a:noFill/>
        </p:spPr>
        <p:txBody>
          <a:bodyPr wrap="square" rtlCol="0">
            <a:spAutoFit/>
          </a:bodyPr>
          <a:lstStyle/>
          <a:p>
            <a:pPr algn="ctr"/>
            <a:r>
              <a:rPr lang="en-CA" dirty="0">
                <a:solidFill>
                  <a:srgbClr val="FF0000"/>
                </a:solidFill>
              </a:rPr>
              <a:t>Confidence Interval:</a:t>
            </a:r>
          </a:p>
        </p:txBody>
      </p:sp>
      <p:graphicFrame>
        <p:nvGraphicFramePr>
          <p:cNvPr id="15" name="Object 14">
            <a:extLst>
              <a:ext uri="{FF2B5EF4-FFF2-40B4-BE49-F238E27FC236}">
                <a16:creationId xmlns:a16="http://schemas.microsoft.com/office/drawing/2014/main" id="{37F51D42-51D0-4400-B335-D044F508603F}"/>
              </a:ext>
            </a:extLst>
          </p:cNvPr>
          <p:cNvGraphicFramePr>
            <a:graphicFrameLocks noChangeAspect="1"/>
          </p:cNvGraphicFramePr>
          <p:nvPr/>
        </p:nvGraphicFramePr>
        <p:xfrm>
          <a:off x="1143000" y="3152775"/>
          <a:ext cx="2549525" cy="1382713"/>
        </p:xfrm>
        <a:graphic>
          <a:graphicData uri="http://schemas.openxmlformats.org/presentationml/2006/ole">
            <mc:AlternateContent xmlns:mc="http://schemas.openxmlformats.org/markup-compatibility/2006">
              <mc:Choice xmlns:v="urn:schemas-microsoft-com:vml" Requires="v">
                <p:oleObj name="Equation" r:id="rId5" imgW="1523880" imgH="825480" progId="Equation.DSMT4">
                  <p:embed/>
                </p:oleObj>
              </mc:Choice>
              <mc:Fallback>
                <p:oleObj name="Equation" r:id="rId5" imgW="1523880" imgH="825480" progId="Equation.DSMT4">
                  <p:embed/>
                  <p:pic>
                    <p:nvPicPr>
                      <p:cNvPr id="15" name="Object 14">
                        <a:extLst>
                          <a:ext uri="{FF2B5EF4-FFF2-40B4-BE49-F238E27FC236}">
                            <a16:creationId xmlns:a16="http://schemas.microsoft.com/office/drawing/2014/main" id="{37F51D42-51D0-4400-B335-D044F508603F}"/>
                          </a:ext>
                        </a:extLst>
                      </p:cNvPr>
                      <p:cNvPicPr/>
                      <p:nvPr/>
                    </p:nvPicPr>
                    <p:blipFill>
                      <a:blip r:embed="rId6"/>
                      <a:stretch>
                        <a:fillRect/>
                      </a:stretch>
                    </p:blipFill>
                    <p:spPr>
                      <a:xfrm>
                        <a:off x="1143000" y="3152775"/>
                        <a:ext cx="2549525" cy="1382713"/>
                      </a:xfrm>
                      <a:prstGeom prst="rect">
                        <a:avLst/>
                      </a:prstGeom>
                    </p:spPr>
                  </p:pic>
                </p:oleObj>
              </mc:Fallback>
            </mc:AlternateContent>
          </a:graphicData>
        </a:graphic>
      </p:graphicFrame>
      <p:sp>
        <p:nvSpPr>
          <p:cNvPr id="22" name="TextBox 21">
            <a:extLst>
              <a:ext uri="{FF2B5EF4-FFF2-40B4-BE49-F238E27FC236}">
                <a16:creationId xmlns:a16="http://schemas.microsoft.com/office/drawing/2014/main" id="{B0E72BE1-E866-40A4-BCEE-BED9E1E10D29}"/>
              </a:ext>
            </a:extLst>
          </p:cNvPr>
          <p:cNvSpPr txBox="1"/>
          <p:nvPr/>
        </p:nvSpPr>
        <p:spPr>
          <a:xfrm>
            <a:off x="1001487" y="4801466"/>
            <a:ext cx="3272905" cy="369332"/>
          </a:xfrm>
          <a:prstGeom prst="rect">
            <a:avLst/>
          </a:prstGeom>
          <a:noFill/>
        </p:spPr>
        <p:txBody>
          <a:bodyPr wrap="square" rtlCol="0">
            <a:spAutoFit/>
          </a:bodyPr>
          <a:lstStyle/>
          <a:p>
            <a:r>
              <a:rPr lang="en-CA" dirty="0"/>
              <a:t>Note: The null hypothesis is:</a:t>
            </a:r>
          </a:p>
        </p:txBody>
      </p:sp>
      <p:graphicFrame>
        <p:nvGraphicFramePr>
          <p:cNvPr id="23" name="Object 22">
            <a:extLst>
              <a:ext uri="{FF2B5EF4-FFF2-40B4-BE49-F238E27FC236}">
                <a16:creationId xmlns:a16="http://schemas.microsoft.com/office/drawing/2014/main" id="{901F22DA-9306-47ED-98B9-C2E5256B3E11}"/>
              </a:ext>
            </a:extLst>
          </p:cNvPr>
          <p:cNvGraphicFramePr>
            <a:graphicFrameLocks noChangeAspect="1"/>
          </p:cNvGraphicFramePr>
          <p:nvPr/>
        </p:nvGraphicFramePr>
        <p:xfrm>
          <a:off x="1330325" y="5189538"/>
          <a:ext cx="1658938" cy="381000"/>
        </p:xfrm>
        <a:graphic>
          <a:graphicData uri="http://schemas.openxmlformats.org/presentationml/2006/ole">
            <mc:AlternateContent xmlns:mc="http://schemas.openxmlformats.org/markup-compatibility/2006">
              <mc:Choice xmlns:v="urn:schemas-microsoft-com:vml" Requires="v">
                <p:oleObj name="Equation" r:id="rId7" imgW="990360" imgH="228600" progId="Equation.DSMT4">
                  <p:embed/>
                </p:oleObj>
              </mc:Choice>
              <mc:Fallback>
                <p:oleObj name="Equation" r:id="rId7" imgW="990360" imgH="228600" progId="Equation.DSMT4">
                  <p:embed/>
                  <p:pic>
                    <p:nvPicPr>
                      <p:cNvPr id="23" name="Object 22">
                        <a:extLst>
                          <a:ext uri="{FF2B5EF4-FFF2-40B4-BE49-F238E27FC236}">
                            <a16:creationId xmlns:a16="http://schemas.microsoft.com/office/drawing/2014/main" id="{901F22DA-9306-47ED-98B9-C2E5256B3E11}"/>
                          </a:ext>
                        </a:extLst>
                      </p:cNvPr>
                      <p:cNvPicPr/>
                      <p:nvPr/>
                    </p:nvPicPr>
                    <p:blipFill>
                      <a:blip r:embed="rId8"/>
                      <a:stretch>
                        <a:fillRect/>
                      </a:stretch>
                    </p:blipFill>
                    <p:spPr>
                      <a:xfrm>
                        <a:off x="1330325" y="5189538"/>
                        <a:ext cx="1658938" cy="381000"/>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49EF9B06-F4CB-4EAC-85D6-5F026AC21061}"/>
              </a:ext>
            </a:extLst>
          </p:cNvPr>
          <p:cNvGraphicFramePr>
            <a:graphicFrameLocks noChangeAspect="1"/>
          </p:cNvGraphicFramePr>
          <p:nvPr/>
        </p:nvGraphicFramePr>
        <p:xfrm>
          <a:off x="5615414" y="3300653"/>
          <a:ext cx="3506787" cy="871538"/>
        </p:xfrm>
        <a:graphic>
          <a:graphicData uri="http://schemas.openxmlformats.org/presentationml/2006/ole">
            <mc:AlternateContent xmlns:mc="http://schemas.openxmlformats.org/markup-compatibility/2006">
              <mc:Choice xmlns:v="urn:schemas-microsoft-com:vml" Requires="v">
                <p:oleObj name="Equation" r:id="rId9" imgW="2095200" imgH="520560" progId="Equation.DSMT4">
                  <p:embed/>
                </p:oleObj>
              </mc:Choice>
              <mc:Fallback>
                <p:oleObj name="Equation" r:id="rId9" imgW="2095200" imgH="520560" progId="Equation.DSMT4">
                  <p:embed/>
                  <p:pic>
                    <p:nvPicPr>
                      <p:cNvPr id="24" name="Object 23">
                        <a:extLst>
                          <a:ext uri="{FF2B5EF4-FFF2-40B4-BE49-F238E27FC236}">
                            <a16:creationId xmlns:a16="http://schemas.microsoft.com/office/drawing/2014/main" id="{49EF9B06-F4CB-4EAC-85D6-5F026AC21061}"/>
                          </a:ext>
                        </a:extLst>
                      </p:cNvPr>
                      <p:cNvPicPr/>
                      <p:nvPr/>
                    </p:nvPicPr>
                    <p:blipFill>
                      <a:blip r:embed="rId10"/>
                      <a:stretch>
                        <a:fillRect/>
                      </a:stretch>
                    </p:blipFill>
                    <p:spPr>
                      <a:xfrm>
                        <a:off x="5615414" y="3300653"/>
                        <a:ext cx="3506787" cy="871538"/>
                      </a:xfrm>
                      <a:prstGeom prst="rect">
                        <a:avLst/>
                      </a:prstGeom>
                    </p:spPr>
                  </p:pic>
                </p:oleObj>
              </mc:Fallback>
            </mc:AlternateContent>
          </a:graphicData>
        </a:graphic>
      </p:graphicFrame>
      <p:sp>
        <p:nvSpPr>
          <p:cNvPr id="25" name="TextBox 24">
            <a:extLst>
              <a:ext uri="{FF2B5EF4-FFF2-40B4-BE49-F238E27FC236}">
                <a16:creationId xmlns:a16="http://schemas.microsoft.com/office/drawing/2014/main" id="{B16672AF-107A-4481-B89E-37382E38E72F}"/>
              </a:ext>
            </a:extLst>
          </p:cNvPr>
          <p:cNvSpPr txBox="1"/>
          <p:nvPr/>
        </p:nvSpPr>
        <p:spPr>
          <a:xfrm>
            <a:off x="4838489" y="4211331"/>
            <a:ext cx="6352024" cy="646331"/>
          </a:xfrm>
          <a:prstGeom prst="rect">
            <a:avLst/>
          </a:prstGeom>
          <a:noFill/>
        </p:spPr>
        <p:txBody>
          <a:bodyPr wrap="square" rtlCol="0">
            <a:spAutoFit/>
          </a:bodyPr>
          <a:lstStyle/>
          <a:p>
            <a:pPr algn="ctr"/>
            <a:r>
              <a:rPr lang="en-CA" b="1" dirty="0"/>
              <a:t>Remember, when getting C.I. p</a:t>
            </a:r>
            <a:r>
              <a:rPr lang="en-CA" b="1" baseline="-25000" dirty="0"/>
              <a:t>1</a:t>
            </a:r>
            <a:r>
              <a:rPr lang="en-CA" b="1" dirty="0"/>
              <a:t> and p</a:t>
            </a:r>
            <a:r>
              <a:rPr lang="en-CA" b="1" baseline="-25000" dirty="0"/>
              <a:t>2</a:t>
            </a:r>
            <a:r>
              <a:rPr lang="en-CA" b="1" dirty="0"/>
              <a:t> are unknown so we will be using our sample proportions!</a:t>
            </a:r>
          </a:p>
        </p:txBody>
      </p:sp>
      <p:graphicFrame>
        <p:nvGraphicFramePr>
          <p:cNvPr id="26" name="Object 25">
            <a:extLst>
              <a:ext uri="{FF2B5EF4-FFF2-40B4-BE49-F238E27FC236}">
                <a16:creationId xmlns:a16="http://schemas.microsoft.com/office/drawing/2014/main" id="{403B7648-4B42-4413-8995-CD91BB3CF09D}"/>
              </a:ext>
            </a:extLst>
          </p:cNvPr>
          <p:cNvGraphicFramePr>
            <a:graphicFrameLocks noChangeAspect="1"/>
          </p:cNvGraphicFramePr>
          <p:nvPr/>
        </p:nvGraphicFramePr>
        <p:xfrm>
          <a:off x="4743882" y="5086660"/>
          <a:ext cx="2592387" cy="871537"/>
        </p:xfrm>
        <a:graphic>
          <a:graphicData uri="http://schemas.openxmlformats.org/presentationml/2006/ole">
            <mc:AlternateContent xmlns:mc="http://schemas.openxmlformats.org/markup-compatibility/2006">
              <mc:Choice xmlns:v="urn:schemas-microsoft-com:vml" Requires="v">
                <p:oleObj name="Equation" r:id="rId11" imgW="1549080" imgH="520560" progId="Equation.DSMT4">
                  <p:embed/>
                </p:oleObj>
              </mc:Choice>
              <mc:Fallback>
                <p:oleObj name="Equation" r:id="rId11" imgW="1549080" imgH="520560" progId="Equation.DSMT4">
                  <p:embed/>
                  <p:pic>
                    <p:nvPicPr>
                      <p:cNvPr id="26" name="Object 25">
                        <a:extLst>
                          <a:ext uri="{FF2B5EF4-FFF2-40B4-BE49-F238E27FC236}">
                            <a16:creationId xmlns:a16="http://schemas.microsoft.com/office/drawing/2014/main" id="{403B7648-4B42-4413-8995-CD91BB3CF09D}"/>
                          </a:ext>
                        </a:extLst>
                      </p:cNvPr>
                      <p:cNvPicPr/>
                      <p:nvPr/>
                    </p:nvPicPr>
                    <p:blipFill>
                      <a:blip r:embed="rId12"/>
                      <a:stretch>
                        <a:fillRect/>
                      </a:stretch>
                    </p:blipFill>
                    <p:spPr>
                      <a:xfrm>
                        <a:off x="4743882" y="5086660"/>
                        <a:ext cx="2592387" cy="871537"/>
                      </a:xfrm>
                      <a:prstGeom prst="rect">
                        <a:avLst/>
                      </a:prstGeom>
                    </p:spPr>
                  </p:pic>
                </p:oleObj>
              </mc:Fallback>
            </mc:AlternateContent>
          </a:graphicData>
        </a:graphic>
      </p:graphicFrame>
      <p:graphicFrame>
        <p:nvGraphicFramePr>
          <p:cNvPr id="27" name="Object 26">
            <a:extLst>
              <a:ext uri="{FF2B5EF4-FFF2-40B4-BE49-F238E27FC236}">
                <a16:creationId xmlns:a16="http://schemas.microsoft.com/office/drawing/2014/main" id="{8CDD22FD-4106-4C46-8129-595A5CD84042}"/>
              </a:ext>
            </a:extLst>
          </p:cNvPr>
          <p:cNvGraphicFramePr>
            <a:graphicFrameLocks noChangeAspect="1"/>
          </p:cNvGraphicFramePr>
          <p:nvPr/>
        </p:nvGraphicFramePr>
        <p:xfrm>
          <a:off x="7802587" y="4898668"/>
          <a:ext cx="2978099" cy="1184324"/>
        </p:xfrm>
        <a:graphic>
          <a:graphicData uri="http://schemas.openxmlformats.org/presentationml/2006/ole">
            <mc:AlternateContent xmlns:mc="http://schemas.openxmlformats.org/markup-compatibility/2006">
              <mc:Choice xmlns:v="urn:schemas-microsoft-com:vml" Requires="v">
                <p:oleObj name="Equation" r:id="rId13" imgW="1307880" imgH="520560" progId="Equation.DSMT4">
                  <p:embed/>
                </p:oleObj>
              </mc:Choice>
              <mc:Fallback>
                <p:oleObj name="Equation" r:id="rId13" imgW="1307880" imgH="520560" progId="Equation.DSMT4">
                  <p:embed/>
                  <p:pic>
                    <p:nvPicPr>
                      <p:cNvPr id="27" name="Object 26">
                        <a:extLst>
                          <a:ext uri="{FF2B5EF4-FFF2-40B4-BE49-F238E27FC236}">
                            <a16:creationId xmlns:a16="http://schemas.microsoft.com/office/drawing/2014/main" id="{8CDD22FD-4106-4C46-8129-595A5CD84042}"/>
                          </a:ext>
                        </a:extLst>
                      </p:cNvPr>
                      <p:cNvPicPr/>
                      <p:nvPr/>
                    </p:nvPicPr>
                    <p:blipFill>
                      <a:blip r:embed="rId14"/>
                      <a:stretch>
                        <a:fillRect/>
                      </a:stretch>
                    </p:blipFill>
                    <p:spPr>
                      <a:xfrm>
                        <a:off x="7802587" y="4898668"/>
                        <a:ext cx="2978099" cy="1184324"/>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9939458F-C631-B212-5152-938B4385D97C}"/>
              </a:ext>
            </a:extLst>
          </p:cNvPr>
          <p:cNvSpPr txBox="1"/>
          <p:nvPr/>
        </p:nvSpPr>
        <p:spPr>
          <a:xfrm>
            <a:off x="348729" y="5671107"/>
            <a:ext cx="4437158" cy="923330"/>
          </a:xfrm>
          <a:prstGeom prst="rect">
            <a:avLst/>
          </a:prstGeom>
          <a:noFill/>
        </p:spPr>
        <p:txBody>
          <a:bodyPr wrap="square" rtlCol="0">
            <a:spAutoFit/>
          </a:bodyPr>
          <a:lstStyle/>
          <a:p>
            <a:pPr algn="ctr"/>
            <a:r>
              <a:rPr lang="en-CA" dirty="0">
                <a:solidFill>
                  <a:srgbClr val="FF0000"/>
                </a:solidFill>
              </a:rPr>
              <a:t>NOTE: If we are testing for a specific difference in proportion (NOT zero) then we will be using Non pooled.  </a:t>
            </a:r>
          </a:p>
        </p:txBody>
      </p:sp>
    </p:spTree>
    <p:custDataLst>
      <p:tags r:id="rId1"/>
    </p:custDataLst>
    <p:extLst>
      <p:ext uri="{BB962C8B-B14F-4D97-AF65-F5344CB8AC3E}">
        <p14:creationId xmlns:p14="http://schemas.microsoft.com/office/powerpoint/2010/main" val="11137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par>
                                <p:cTn id="36" presetID="10" presetClass="entr" presetSubtype="0" fill="hold"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500"/>
                                        <p:tgtEl>
                                          <p:spTgt spid="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500"/>
                                        <p:tgtEl>
                                          <p:spTgt spid="25"/>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500"/>
                                        <p:tgtEl>
                                          <p:spTgt spid="2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2" grpId="0"/>
      <p:bldP spid="25"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 name="Content Placeholder 2">
            <a:extLst>
              <a:ext uri="{FF2B5EF4-FFF2-40B4-BE49-F238E27FC236}">
                <a16:creationId xmlns:a16="http://schemas.microsoft.com/office/drawing/2014/main" id="{4DB556E2-C282-417C-BE4C-D44ADB1FE243}"/>
              </a:ext>
            </a:extLst>
          </p:cNvPr>
          <p:cNvSpPr>
            <a:spLocks noGrp="1"/>
          </p:cNvSpPr>
          <p:nvPr>
            <p:ph sz="quarter" idx="1"/>
          </p:nvPr>
        </p:nvSpPr>
        <p:spPr>
          <a:xfrm>
            <a:off x="142240" y="333375"/>
            <a:ext cx="11249201" cy="6140450"/>
          </a:xfrm>
        </p:spPr>
        <p:txBody>
          <a:bodyPr/>
          <a:lstStyle/>
          <a:p>
            <a:pPr eaLnBrk="1" hangingPunct="1"/>
            <a:r>
              <a:rPr lang="en-CA" altLang="en-US" dirty="0"/>
              <a:t>In this section, we will compare learn to compare two population proportions by:</a:t>
            </a:r>
          </a:p>
          <a:p>
            <a:pPr lvl="1" eaLnBrk="1" hangingPunct="1">
              <a:buFont typeface="Wingdings 2" panose="05020102010507070707" pitchFamily="18" charset="2"/>
              <a:buNone/>
            </a:pPr>
            <a:r>
              <a:rPr lang="en-CA" altLang="en-US" dirty="0" err="1"/>
              <a:t>i</a:t>
            </a:r>
            <a:r>
              <a:rPr lang="en-CA" altLang="en-US" dirty="0"/>
              <a:t>) Finding the </a:t>
            </a:r>
            <a:r>
              <a:rPr lang="en-CA" altLang="en-US" b="1" dirty="0"/>
              <a:t>confidence interval</a:t>
            </a:r>
            <a:r>
              <a:rPr lang="en-CA" altLang="en-US" dirty="0"/>
              <a:t> for the difference of two population proportions</a:t>
            </a:r>
          </a:p>
          <a:p>
            <a:pPr lvl="1" eaLnBrk="1" hangingPunct="1"/>
            <a:r>
              <a:rPr lang="en-CA" altLang="en-US" dirty="0"/>
              <a:t>Note: If the confidence interval for </a:t>
            </a:r>
            <a:r>
              <a:rPr lang="en-CA" altLang="en-US" i="1" dirty="0"/>
              <a:t>p</a:t>
            </a:r>
            <a:r>
              <a:rPr lang="en-CA" altLang="en-US" i="1" baseline="-25000" dirty="0"/>
              <a:t>1</a:t>
            </a:r>
            <a:r>
              <a:rPr lang="en-CA" altLang="en-US" dirty="0"/>
              <a:t> – </a:t>
            </a:r>
            <a:r>
              <a:rPr lang="en-CA" altLang="en-US" i="1" dirty="0"/>
              <a:t>p</a:t>
            </a:r>
            <a:r>
              <a:rPr lang="en-CA" altLang="en-US" i="1" baseline="-25000" dirty="0"/>
              <a:t>2</a:t>
            </a:r>
            <a:r>
              <a:rPr lang="en-CA" altLang="en-US" dirty="0"/>
              <a:t> contains zero, it is evidence for the null hypothesis  </a:t>
            </a:r>
            <a:r>
              <a:rPr lang="en-CA" altLang="en-US" i="1" dirty="0"/>
              <a:t>p</a:t>
            </a:r>
            <a:r>
              <a:rPr lang="en-CA" altLang="en-US" i="1" baseline="-25000" dirty="0"/>
              <a:t>1</a:t>
            </a:r>
            <a:r>
              <a:rPr lang="en-CA" altLang="en-US" dirty="0"/>
              <a:t> – </a:t>
            </a:r>
            <a:r>
              <a:rPr lang="en-CA" altLang="en-US" i="1" dirty="0"/>
              <a:t>p</a:t>
            </a:r>
            <a:r>
              <a:rPr lang="en-CA" altLang="en-US" i="1" baseline="-25000" dirty="0"/>
              <a:t>2</a:t>
            </a:r>
            <a:r>
              <a:rPr lang="en-CA" altLang="en-US" dirty="0"/>
              <a:t>  = 0</a:t>
            </a:r>
            <a:br>
              <a:rPr lang="en-CA" altLang="en-US" i="1" baseline="-25000" dirty="0"/>
            </a:br>
            <a:endParaRPr lang="en-CA" altLang="en-US" dirty="0"/>
          </a:p>
          <a:p>
            <a:pPr lvl="1" eaLnBrk="1" hangingPunct="1">
              <a:buFont typeface="Wingdings 2" panose="05020102010507070707" pitchFamily="18" charset="2"/>
              <a:buNone/>
            </a:pPr>
            <a:r>
              <a:rPr lang="en-CA" altLang="en-US" dirty="0"/>
              <a:t>ii) Perform a </a:t>
            </a:r>
            <a:r>
              <a:rPr lang="en-CA" altLang="en-US" b="1" dirty="0"/>
              <a:t>hypothesis test</a:t>
            </a:r>
            <a:r>
              <a:rPr lang="en-CA" altLang="en-US" dirty="0"/>
              <a:t> between two sample proportions to determine if there is a difference between two population proportions</a:t>
            </a:r>
          </a:p>
          <a:p>
            <a:pPr lvl="1" eaLnBrk="1" hangingPunct="1"/>
            <a:endParaRPr lang="en-CA" altLang="en-US" dirty="0"/>
          </a:p>
          <a:p>
            <a:pPr lvl="1" eaLnBrk="1" hangingPunct="1"/>
            <a:endParaRPr lang="en-CA" altLang="en-US" dirty="0"/>
          </a:p>
          <a:p>
            <a:pPr lvl="1" eaLnBrk="1" hangingPunct="1"/>
            <a:endParaRPr lang="en-CA" altLang="en-US" dirty="0"/>
          </a:p>
          <a:p>
            <a:pPr eaLnBrk="1" hangingPunct="1"/>
            <a:r>
              <a:rPr lang="en-CA" altLang="en-US" dirty="0"/>
              <a:t>Conditions for two sample proportion problems:</a:t>
            </a:r>
          </a:p>
          <a:p>
            <a:pPr lvl="1" eaLnBrk="1" hangingPunct="1"/>
            <a:r>
              <a:rPr lang="en-CA" altLang="en-US" dirty="0"/>
              <a:t>The parameter of interest is binomial  </a:t>
            </a:r>
            <a:r>
              <a:rPr lang="en-CA" altLang="en-US" dirty="0">
                <a:sym typeface="Wingdings" panose="05000000000000000000" pitchFamily="2" charset="2"/>
              </a:rPr>
              <a:t> not “means”</a:t>
            </a:r>
            <a:endParaRPr lang="en-CA" altLang="en-US" dirty="0"/>
          </a:p>
          <a:p>
            <a:pPr lvl="1" eaLnBrk="1" hangingPunct="1"/>
            <a:r>
              <a:rPr lang="en-CA" altLang="en-US" dirty="0"/>
              <a:t>There must be two separate/independent populations  </a:t>
            </a:r>
            <a:r>
              <a:rPr lang="en-CA" altLang="en-US" dirty="0">
                <a:sym typeface="Wingdings" panose="05000000000000000000" pitchFamily="2" charset="2"/>
              </a:rPr>
              <a:t> not paired T</a:t>
            </a:r>
            <a:endParaRPr lang="en-CA" altLang="en-US" dirty="0"/>
          </a:p>
          <a:p>
            <a:pPr lvl="1" eaLnBrk="1" hangingPunct="1"/>
            <a:r>
              <a:rPr lang="en-CA" altLang="en-US" dirty="0"/>
              <a:t>Sample from each population must also be independent</a:t>
            </a:r>
          </a:p>
          <a:p>
            <a:pPr eaLnBrk="1" hangingPunct="1"/>
            <a:endParaRPr lang="en-CA" altLang="en-US" dirty="0"/>
          </a:p>
        </p:txBody>
      </p:sp>
      <p:graphicFrame>
        <p:nvGraphicFramePr>
          <p:cNvPr id="1026" name="Object 2">
            <a:extLst>
              <a:ext uri="{FF2B5EF4-FFF2-40B4-BE49-F238E27FC236}">
                <a16:creationId xmlns:a16="http://schemas.microsoft.com/office/drawing/2014/main" id="{35DD7750-C8EC-4FE5-BD5F-C41D81F2F43C}"/>
              </a:ext>
            </a:extLst>
          </p:cNvPr>
          <p:cNvGraphicFramePr>
            <a:graphicFrameLocks noChangeAspect="1"/>
          </p:cNvGraphicFramePr>
          <p:nvPr>
            <p:extLst>
              <p:ext uri="{D42A27DB-BD31-4B8C-83A1-F6EECF244321}">
                <p14:modId xmlns:p14="http://schemas.microsoft.com/office/powerpoint/2010/main" val="3136863637"/>
              </p:ext>
            </p:extLst>
          </p:nvPr>
        </p:nvGraphicFramePr>
        <p:xfrm>
          <a:off x="11000459" y="1134567"/>
          <a:ext cx="804863" cy="401637"/>
        </p:xfrm>
        <a:graphic>
          <a:graphicData uri="http://schemas.openxmlformats.org/presentationml/2006/ole">
            <mc:AlternateContent xmlns:mc="http://schemas.openxmlformats.org/markup-compatibility/2006">
              <mc:Choice xmlns:v="urn:schemas-microsoft-com:vml" Requires="v">
                <p:oleObj name="Equation" r:id="rId4" imgW="457200" imgH="228600" progId="Equation.DSMT4">
                  <p:embed/>
                </p:oleObj>
              </mc:Choice>
              <mc:Fallback>
                <p:oleObj name="Equation" r:id="rId4" imgW="457200" imgH="228600" progId="Equation.DSMT4">
                  <p:embed/>
                  <p:pic>
                    <p:nvPicPr>
                      <p:cNvPr id="1026" name="Object 2">
                        <a:extLst>
                          <a:ext uri="{FF2B5EF4-FFF2-40B4-BE49-F238E27FC236}">
                            <a16:creationId xmlns:a16="http://schemas.microsoft.com/office/drawing/2014/main" id="{35DD7750-C8EC-4FE5-BD5F-C41D81F2F4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00459" y="1134567"/>
                        <a:ext cx="804863" cy="401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7" name="Object 3">
            <a:extLst>
              <a:ext uri="{FF2B5EF4-FFF2-40B4-BE49-F238E27FC236}">
                <a16:creationId xmlns:a16="http://schemas.microsoft.com/office/drawing/2014/main" id="{4EA115AF-ADAB-4A05-8916-B0CCB9ED2C1A}"/>
              </a:ext>
            </a:extLst>
          </p:cNvPr>
          <p:cNvGraphicFramePr>
            <a:graphicFrameLocks noChangeAspect="1"/>
          </p:cNvGraphicFramePr>
          <p:nvPr>
            <p:extLst>
              <p:ext uri="{D42A27DB-BD31-4B8C-83A1-F6EECF244321}">
                <p14:modId xmlns:p14="http://schemas.microsoft.com/office/powerpoint/2010/main" val="385539396"/>
              </p:ext>
            </p:extLst>
          </p:nvPr>
        </p:nvGraphicFramePr>
        <p:xfrm>
          <a:off x="1511572" y="3442916"/>
          <a:ext cx="576262" cy="350838"/>
        </p:xfrm>
        <a:graphic>
          <a:graphicData uri="http://schemas.openxmlformats.org/presentationml/2006/ole">
            <mc:AlternateContent xmlns:mc="http://schemas.openxmlformats.org/markup-compatibility/2006">
              <mc:Choice xmlns:v="urn:schemas-microsoft-com:vml" Requires="v">
                <p:oleObj name="Equation" r:id="rId6" imgW="291847" imgH="177646" progId="Equation.DSMT4">
                  <p:embed/>
                </p:oleObj>
              </mc:Choice>
              <mc:Fallback>
                <p:oleObj name="Equation" r:id="rId6" imgW="291847" imgH="177646" progId="Equation.DSMT4">
                  <p:embed/>
                  <p:pic>
                    <p:nvPicPr>
                      <p:cNvPr id="1027" name="Object 3">
                        <a:extLst>
                          <a:ext uri="{FF2B5EF4-FFF2-40B4-BE49-F238E27FC236}">
                            <a16:creationId xmlns:a16="http://schemas.microsoft.com/office/drawing/2014/main" id="{4EA115AF-ADAB-4A05-8916-B0CCB9ED2C1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11572" y="3442916"/>
                        <a:ext cx="576262"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8" name="Object 4">
            <a:extLst>
              <a:ext uri="{FF2B5EF4-FFF2-40B4-BE49-F238E27FC236}">
                <a16:creationId xmlns:a16="http://schemas.microsoft.com/office/drawing/2014/main" id="{0D1103BF-8CA4-49C2-919C-1DC8904CAF61}"/>
              </a:ext>
            </a:extLst>
          </p:cNvPr>
          <p:cNvGraphicFramePr>
            <a:graphicFrameLocks noChangeAspect="1"/>
          </p:cNvGraphicFramePr>
          <p:nvPr>
            <p:extLst>
              <p:ext uri="{D42A27DB-BD31-4B8C-83A1-F6EECF244321}">
                <p14:modId xmlns:p14="http://schemas.microsoft.com/office/powerpoint/2010/main" val="2349577112"/>
              </p:ext>
            </p:extLst>
          </p:nvPr>
        </p:nvGraphicFramePr>
        <p:xfrm>
          <a:off x="2379934" y="3374654"/>
          <a:ext cx="1652588" cy="450850"/>
        </p:xfrm>
        <a:graphic>
          <a:graphicData uri="http://schemas.openxmlformats.org/presentationml/2006/ole">
            <mc:AlternateContent xmlns:mc="http://schemas.openxmlformats.org/markup-compatibility/2006">
              <mc:Choice xmlns:v="urn:schemas-microsoft-com:vml" Requires="v">
                <p:oleObj name="Equation" r:id="rId8" imgW="838200" imgH="228600" progId="Equation.DSMT4">
                  <p:embed/>
                </p:oleObj>
              </mc:Choice>
              <mc:Fallback>
                <p:oleObj name="Equation" r:id="rId8" imgW="838200" imgH="228600" progId="Equation.DSMT4">
                  <p:embed/>
                  <p:pic>
                    <p:nvPicPr>
                      <p:cNvPr id="1028" name="Object 4">
                        <a:extLst>
                          <a:ext uri="{FF2B5EF4-FFF2-40B4-BE49-F238E27FC236}">
                            <a16:creationId xmlns:a16="http://schemas.microsoft.com/office/drawing/2014/main" id="{0D1103BF-8CA4-49C2-919C-1DC8904CAF6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79934" y="3374654"/>
                        <a:ext cx="1652588"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9" name="Object 5">
            <a:extLst>
              <a:ext uri="{FF2B5EF4-FFF2-40B4-BE49-F238E27FC236}">
                <a16:creationId xmlns:a16="http://schemas.microsoft.com/office/drawing/2014/main" id="{1A58DFA7-CF6B-4695-9D24-5E9627454DC0}"/>
              </a:ext>
            </a:extLst>
          </p:cNvPr>
          <p:cNvGraphicFramePr>
            <a:graphicFrameLocks noChangeAspect="1"/>
          </p:cNvGraphicFramePr>
          <p:nvPr>
            <p:extLst>
              <p:ext uri="{D42A27DB-BD31-4B8C-83A1-F6EECF244321}">
                <p14:modId xmlns:p14="http://schemas.microsoft.com/office/powerpoint/2010/main" val="3514850995"/>
              </p:ext>
            </p:extLst>
          </p:nvPr>
        </p:nvGraphicFramePr>
        <p:xfrm>
          <a:off x="4176985" y="3374654"/>
          <a:ext cx="1376363" cy="450850"/>
        </p:xfrm>
        <a:graphic>
          <a:graphicData uri="http://schemas.openxmlformats.org/presentationml/2006/ole">
            <mc:AlternateContent xmlns:mc="http://schemas.openxmlformats.org/markup-compatibility/2006">
              <mc:Choice xmlns:v="urn:schemas-microsoft-com:vml" Requires="v">
                <p:oleObj name="Equation" r:id="rId10" imgW="698500" imgH="228600" progId="Equation.DSMT4">
                  <p:embed/>
                </p:oleObj>
              </mc:Choice>
              <mc:Fallback>
                <p:oleObj name="Equation" r:id="rId10" imgW="698500" imgH="228600" progId="Equation.DSMT4">
                  <p:embed/>
                  <p:pic>
                    <p:nvPicPr>
                      <p:cNvPr id="1029" name="Object 5">
                        <a:extLst>
                          <a:ext uri="{FF2B5EF4-FFF2-40B4-BE49-F238E27FC236}">
                            <a16:creationId xmlns:a16="http://schemas.microsoft.com/office/drawing/2014/main" id="{1A58DFA7-CF6B-4695-9D24-5E9627454DC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76985" y="3374654"/>
                        <a:ext cx="1376363"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30" name="Object 6">
            <a:extLst>
              <a:ext uri="{FF2B5EF4-FFF2-40B4-BE49-F238E27FC236}">
                <a16:creationId xmlns:a16="http://schemas.microsoft.com/office/drawing/2014/main" id="{58E0115E-2509-4CDF-AE29-540F09997FFB}"/>
              </a:ext>
            </a:extLst>
          </p:cNvPr>
          <p:cNvGraphicFramePr>
            <a:graphicFrameLocks noChangeAspect="1"/>
          </p:cNvGraphicFramePr>
          <p:nvPr>
            <p:extLst>
              <p:ext uri="{D42A27DB-BD31-4B8C-83A1-F6EECF244321}">
                <p14:modId xmlns:p14="http://schemas.microsoft.com/office/powerpoint/2010/main" val="2069506697"/>
              </p:ext>
            </p:extLst>
          </p:nvPr>
        </p:nvGraphicFramePr>
        <p:xfrm>
          <a:off x="1511572" y="4000130"/>
          <a:ext cx="576262" cy="350837"/>
        </p:xfrm>
        <a:graphic>
          <a:graphicData uri="http://schemas.openxmlformats.org/presentationml/2006/ole">
            <mc:AlternateContent xmlns:mc="http://schemas.openxmlformats.org/markup-compatibility/2006">
              <mc:Choice xmlns:v="urn:schemas-microsoft-com:vml" Requires="v">
                <p:oleObj name="Equation" r:id="rId12" imgW="291847" imgH="177646" progId="Equation.DSMT4">
                  <p:embed/>
                </p:oleObj>
              </mc:Choice>
              <mc:Fallback>
                <p:oleObj name="Equation" r:id="rId12" imgW="291847" imgH="177646" progId="Equation.DSMT4">
                  <p:embed/>
                  <p:pic>
                    <p:nvPicPr>
                      <p:cNvPr id="1030" name="Object 6">
                        <a:extLst>
                          <a:ext uri="{FF2B5EF4-FFF2-40B4-BE49-F238E27FC236}">
                            <a16:creationId xmlns:a16="http://schemas.microsoft.com/office/drawing/2014/main" id="{58E0115E-2509-4CDF-AE29-540F09997FF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11572" y="4000130"/>
                        <a:ext cx="576262" cy="350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31" name="Object 7">
            <a:extLst>
              <a:ext uri="{FF2B5EF4-FFF2-40B4-BE49-F238E27FC236}">
                <a16:creationId xmlns:a16="http://schemas.microsoft.com/office/drawing/2014/main" id="{EF652F83-7B38-4A47-97E2-BE8860CF4333}"/>
              </a:ext>
            </a:extLst>
          </p:cNvPr>
          <p:cNvGraphicFramePr>
            <a:graphicFrameLocks noChangeAspect="1"/>
          </p:cNvGraphicFramePr>
          <p:nvPr>
            <p:extLst>
              <p:ext uri="{D42A27DB-BD31-4B8C-83A1-F6EECF244321}">
                <p14:modId xmlns:p14="http://schemas.microsoft.com/office/powerpoint/2010/main" val="194186290"/>
              </p:ext>
            </p:extLst>
          </p:nvPr>
        </p:nvGraphicFramePr>
        <p:xfrm>
          <a:off x="2376759" y="3950916"/>
          <a:ext cx="1652588" cy="450850"/>
        </p:xfrm>
        <a:graphic>
          <a:graphicData uri="http://schemas.openxmlformats.org/presentationml/2006/ole">
            <mc:AlternateContent xmlns:mc="http://schemas.openxmlformats.org/markup-compatibility/2006">
              <mc:Choice xmlns:v="urn:schemas-microsoft-com:vml" Requires="v">
                <p:oleObj name="Equation" r:id="rId14" imgW="838200" imgH="228600" progId="Equation.DSMT4">
                  <p:embed/>
                </p:oleObj>
              </mc:Choice>
              <mc:Fallback>
                <p:oleObj name="Equation" r:id="rId14" imgW="838200" imgH="228600" progId="Equation.DSMT4">
                  <p:embed/>
                  <p:pic>
                    <p:nvPicPr>
                      <p:cNvPr id="1031" name="Object 7">
                        <a:extLst>
                          <a:ext uri="{FF2B5EF4-FFF2-40B4-BE49-F238E27FC236}">
                            <a16:creationId xmlns:a16="http://schemas.microsoft.com/office/drawing/2014/main" id="{EF652F83-7B38-4A47-97E2-BE8860CF433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376759" y="3950916"/>
                        <a:ext cx="1652588"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32" name="Object 8">
            <a:extLst>
              <a:ext uri="{FF2B5EF4-FFF2-40B4-BE49-F238E27FC236}">
                <a16:creationId xmlns:a16="http://schemas.microsoft.com/office/drawing/2014/main" id="{100D663A-E9E4-4EA7-B1FF-9FB6FBACAA1F}"/>
              </a:ext>
            </a:extLst>
          </p:cNvPr>
          <p:cNvGraphicFramePr>
            <a:graphicFrameLocks noChangeAspect="1"/>
          </p:cNvGraphicFramePr>
          <p:nvPr>
            <p:extLst>
              <p:ext uri="{D42A27DB-BD31-4B8C-83A1-F6EECF244321}">
                <p14:modId xmlns:p14="http://schemas.microsoft.com/office/powerpoint/2010/main" val="1014246871"/>
              </p:ext>
            </p:extLst>
          </p:nvPr>
        </p:nvGraphicFramePr>
        <p:xfrm>
          <a:off x="4176985" y="3896941"/>
          <a:ext cx="1376363" cy="450850"/>
        </p:xfrm>
        <a:graphic>
          <a:graphicData uri="http://schemas.openxmlformats.org/presentationml/2006/ole">
            <mc:AlternateContent xmlns:mc="http://schemas.openxmlformats.org/markup-compatibility/2006">
              <mc:Choice xmlns:v="urn:schemas-microsoft-com:vml" Requires="v">
                <p:oleObj name="Equation" r:id="rId16" imgW="698500" imgH="228600" progId="Equation.DSMT4">
                  <p:embed/>
                </p:oleObj>
              </mc:Choice>
              <mc:Fallback>
                <p:oleObj name="Equation" r:id="rId16" imgW="698500" imgH="228600" progId="Equation.DSMT4">
                  <p:embed/>
                  <p:pic>
                    <p:nvPicPr>
                      <p:cNvPr id="1032" name="Object 8">
                        <a:extLst>
                          <a:ext uri="{FF2B5EF4-FFF2-40B4-BE49-F238E27FC236}">
                            <a16:creationId xmlns:a16="http://schemas.microsoft.com/office/drawing/2014/main" id="{100D663A-E9E4-4EA7-B1FF-9FB6FBACAA1F}"/>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176985" y="3896941"/>
                        <a:ext cx="1376363"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33" name="Object 9">
            <a:extLst>
              <a:ext uri="{FF2B5EF4-FFF2-40B4-BE49-F238E27FC236}">
                <a16:creationId xmlns:a16="http://schemas.microsoft.com/office/drawing/2014/main" id="{DC24690C-B326-45AF-B897-8516FB87356E}"/>
              </a:ext>
            </a:extLst>
          </p:cNvPr>
          <p:cNvGraphicFramePr>
            <a:graphicFrameLocks noChangeAspect="1"/>
          </p:cNvGraphicFramePr>
          <p:nvPr>
            <p:extLst>
              <p:ext uri="{D42A27DB-BD31-4B8C-83A1-F6EECF244321}">
                <p14:modId xmlns:p14="http://schemas.microsoft.com/office/powerpoint/2010/main" val="3889004067"/>
              </p:ext>
            </p:extLst>
          </p:nvPr>
        </p:nvGraphicFramePr>
        <p:xfrm>
          <a:off x="6054998" y="3900116"/>
          <a:ext cx="1976437" cy="450850"/>
        </p:xfrm>
        <a:graphic>
          <a:graphicData uri="http://schemas.openxmlformats.org/presentationml/2006/ole">
            <mc:AlternateContent xmlns:mc="http://schemas.openxmlformats.org/markup-compatibility/2006">
              <mc:Choice xmlns:v="urn:schemas-microsoft-com:vml" Requires="v">
                <p:oleObj name="Equation" r:id="rId18" imgW="1002865" imgH="228501" progId="Equation.DSMT4">
                  <p:embed/>
                </p:oleObj>
              </mc:Choice>
              <mc:Fallback>
                <p:oleObj name="Equation" r:id="rId18" imgW="1002865" imgH="228501" progId="Equation.DSMT4">
                  <p:embed/>
                  <p:pic>
                    <p:nvPicPr>
                      <p:cNvPr id="1033" name="Object 9">
                        <a:extLst>
                          <a:ext uri="{FF2B5EF4-FFF2-40B4-BE49-F238E27FC236}">
                            <a16:creationId xmlns:a16="http://schemas.microsoft.com/office/drawing/2014/main" id="{DC24690C-B326-45AF-B897-8516FB87356E}"/>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054998" y="3900116"/>
                        <a:ext cx="1976437"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34">
                                            <p:txEl>
                                              <p:pRg st="1" end="1"/>
                                            </p:txEl>
                                          </p:spTgt>
                                        </p:tgtEl>
                                        <p:attrNameLst>
                                          <p:attrName>style.visibility</p:attrName>
                                        </p:attrNameLst>
                                      </p:cBhvr>
                                      <p:to>
                                        <p:strVal val="visible"/>
                                      </p:to>
                                    </p:set>
                                    <p:animEffect transition="in" filter="blinds(horizontal)">
                                      <p:cBhvr>
                                        <p:cTn id="7" dur="500"/>
                                        <p:tgtEl>
                                          <p:spTgt spid="1034">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linds(horizontal)">
                                      <p:cBhvr>
                                        <p:cTn id="10" dur="500"/>
                                        <p:tgtEl>
                                          <p:spTgt spid="102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1034">
                                            <p:txEl>
                                              <p:pRg st="2" end="2"/>
                                            </p:txEl>
                                          </p:spTgt>
                                        </p:tgtEl>
                                        <p:attrNameLst>
                                          <p:attrName>style.visibility</p:attrName>
                                        </p:attrNameLst>
                                      </p:cBhvr>
                                      <p:to>
                                        <p:strVal val="visible"/>
                                      </p:to>
                                    </p:set>
                                    <p:animEffect transition="in" filter="blinds(horizontal)">
                                      <p:cBhvr>
                                        <p:cTn id="15" dur="500"/>
                                        <p:tgtEl>
                                          <p:spTgt spid="1034">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1034">
                                            <p:txEl>
                                              <p:pRg st="3" end="3"/>
                                            </p:txEl>
                                          </p:spTgt>
                                        </p:tgtEl>
                                        <p:attrNameLst>
                                          <p:attrName>style.visibility</p:attrName>
                                        </p:attrNameLst>
                                      </p:cBhvr>
                                      <p:to>
                                        <p:strVal val="visible"/>
                                      </p:to>
                                    </p:set>
                                    <p:animEffect transition="in" filter="blinds(horizontal)">
                                      <p:cBhvr>
                                        <p:cTn id="20" dur="500"/>
                                        <p:tgtEl>
                                          <p:spTgt spid="1034">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1027"/>
                                        </p:tgtEl>
                                        <p:attrNameLst>
                                          <p:attrName>style.visibility</p:attrName>
                                        </p:attrNameLst>
                                      </p:cBhvr>
                                      <p:to>
                                        <p:strVal val="visible"/>
                                      </p:to>
                                    </p:set>
                                    <p:animEffect transition="in" filter="blinds(horizontal)">
                                      <p:cBhvr>
                                        <p:cTn id="25" dur="500"/>
                                        <p:tgtEl>
                                          <p:spTgt spid="102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1028"/>
                                        </p:tgtEl>
                                        <p:attrNameLst>
                                          <p:attrName>style.visibility</p:attrName>
                                        </p:attrNameLst>
                                      </p:cBhvr>
                                      <p:to>
                                        <p:strVal val="visible"/>
                                      </p:to>
                                    </p:set>
                                    <p:animEffect transition="in" filter="blinds(horizontal)">
                                      <p:cBhvr>
                                        <p:cTn id="30" dur="500"/>
                                        <p:tgtEl>
                                          <p:spTgt spid="102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nodeType="clickEffect">
                                  <p:stCondLst>
                                    <p:cond delay="0"/>
                                  </p:stCondLst>
                                  <p:childTnLst>
                                    <p:set>
                                      <p:cBhvr>
                                        <p:cTn id="34" dur="1" fill="hold">
                                          <p:stCondLst>
                                            <p:cond delay="0"/>
                                          </p:stCondLst>
                                        </p:cTn>
                                        <p:tgtEl>
                                          <p:spTgt spid="1029"/>
                                        </p:tgtEl>
                                        <p:attrNameLst>
                                          <p:attrName>style.visibility</p:attrName>
                                        </p:attrNameLst>
                                      </p:cBhvr>
                                      <p:to>
                                        <p:strVal val="visible"/>
                                      </p:to>
                                    </p:set>
                                    <p:animEffect transition="in" filter="blinds(horizontal)">
                                      <p:cBhvr>
                                        <p:cTn id="35" dur="500"/>
                                        <p:tgtEl>
                                          <p:spTgt spid="1029"/>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nodeType="clickEffect">
                                  <p:stCondLst>
                                    <p:cond delay="0"/>
                                  </p:stCondLst>
                                  <p:childTnLst>
                                    <p:set>
                                      <p:cBhvr>
                                        <p:cTn id="39" dur="1" fill="hold">
                                          <p:stCondLst>
                                            <p:cond delay="0"/>
                                          </p:stCondLst>
                                        </p:cTn>
                                        <p:tgtEl>
                                          <p:spTgt spid="1030"/>
                                        </p:tgtEl>
                                        <p:attrNameLst>
                                          <p:attrName>style.visibility</p:attrName>
                                        </p:attrNameLst>
                                      </p:cBhvr>
                                      <p:to>
                                        <p:strVal val="visible"/>
                                      </p:to>
                                    </p:set>
                                    <p:animEffect transition="in" filter="blinds(horizontal)">
                                      <p:cBhvr>
                                        <p:cTn id="40" dur="500"/>
                                        <p:tgtEl>
                                          <p:spTgt spid="1030"/>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nodeType="clickEffect">
                                  <p:stCondLst>
                                    <p:cond delay="0"/>
                                  </p:stCondLst>
                                  <p:childTnLst>
                                    <p:set>
                                      <p:cBhvr>
                                        <p:cTn id="44" dur="1" fill="hold">
                                          <p:stCondLst>
                                            <p:cond delay="0"/>
                                          </p:stCondLst>
                                        </p:cTn>
                                        <p:tgtEl>
                                          <p:spTgt spid="1031"/>
                                        </p:tgtEl>
                                        <p:attrNameLst>
                                          <p:attrName>style.visibility</p:attrName>
                                        </p:attrNameLst>
                                      </p:cBhvr>
                                      <p:to>
                                        <p:strVal val="visible"/>
                                      </p:to>
                                    </p:set>
                                    <p:animEffect transition="in" filter="blinds(horizontal)">
                                      <p:cBhvr>
                                        <p:cTn id="45" dur="500"/>
                                        <p:tgtEl>
                                          <p:spTgt spid="1031"/>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nodeType="clickEffect">
                                  <p:stCondLst>
                                    <p:cond delay="0"/>
                                  </p:stCondLst>
                                  <p:childTnLst>
                                    <p:set>
                                      <p:cBhvr>
                                        <p:cTn id="49" dur="1" fill="hold">
                                          <p:stCondLst>
                                            <p:cond delay="0"/>
                                          </p:stCondLst>
                                        </p:cTn>
                                        <p:tgtEl>
                                          <p:spTgt spid="1032"/>
                                        </p:tgtEl>
                                        <p:attrNameLst>
                                          <p:attrName>style.visibility</p:attrName>
                                        </p:attrNameLst>
                                      </p:cBhvr>
                                      <p:to>
                                        <p:strVal val="visible"/>
                                      </p:to>
                                    </p:set>
                                    <p:animEffect transition="in" filter="blinds(horizontal)">
                                      <p:cBhvr>
                                        <p:cTn id="50" dur="500"/>
                                        <p:tgtEl>
                                          <p:spTgt spid="1032"/>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10" fill="hold" nodeType="clickEffect">
                                  <p:stCondLst>
                                    <p:cond delay="0"/>
                                  </p:stCondLst>
                                  <p:childTnLst>
                                    <p:set>
                                      <p:cBhvr>
                                        <p:cTn id="54" dur="1" fill="hold">
                                          <p:stCondLst>
                                            <p:cond delay="0"/>
                                          </p:stCondLst>
                                        </p:cTn>
                                        <p:tgtEl>
                                          <p:spTgt spid="1033"/>
                                        </p:tgtEl>
                                        <p:attrNameLst>
                                          <p:attrName>style.visibility</p:attrName>
                                        </p:attrNameLst>
                                      </p:cBhvr>
                                      <p:to>
                                        <p:strVal val="visible"/>
                                      </p:to>
                                    </p:set>
                                    <p:animEffect transition="in" filter="blinds(horizontal)">
                                      <p:cBhvr>
                                        <p:cTn id="55" dur="500"/>
                                        <p:tgtEl>
                                          <p:spTgt spid="1033"/>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3" presetClass="entr" presetSubtype="10" fill="hold" nodeType="clickEffect">
                                  <p:stCondLst>
                                    <p:cond delay="0"/>
                                  </p:stCondLst>
                                  <p:childTnLst>
                                    <p:set>
                                      <p:cBhvr>
                                        <p:cTn id="59" dur="1" fill="hold">
                                          <p:stCondLst>
                                            <p:cond delay="0"/>
                                          </p:stCondLst>
                                        </p:cTn>
                                        <p:tgtEl>
                                          <p:spTgt spid="1034">
                                            <p:txEl>
                                              <p:pRg st="7" end="7"/>
                                            </p:txEl>
                                          </p:spTgt>
                                        </p:tgtEl>
                                        <p:attrNameLst>
                                          <p:attrName>style.visibility</p:attrName>
                                        </p:attrNameLst>
                                      </p:cBhvr>
                                      <p:to>
                                        <p:strVal val="visible"/>
                                      </p:to>
                                    </p:set>
                                    <p:animEffect transition="in" filter="blinds(horizontal)">
                                      <p:cBhvr>
                                        <p:cTn id="60" dur="500"/>
                                        <p:tgtEl>
                                          <p:spTgt spid="1034">
                                            <p:txEl>
                                              <p:pRg st="7" end="7"/>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nodeType="clickEffect">
                                  <p:stCondLst>
                                    <p:cond delay="0"/>
                                  </p:stCondLst>
                                  <p:childTnLst>
                                    <p:set>
                                      <p:cBhvr>
                                        <p:cTn id="64" dur="1" fill="hold">
                                          <p:stCondLst>
                                            <p:cond delay="0"/>
                                          </p:stCondLst>
                                        </p:cTn>
                                        <p:tgtEl>
                                          <p:spTgt spid="1034">
                                            <p:txEl>
                                              <p:pRg st="8" end="8"/>
                                            </p:txEl>
                                          </p:spTgt>
                                        </p:tgtEl>
                                        <p:attrNameLst>
                                          <p:attrName>style.visibility</p:attrName>
                                        </p:attrNameLst>
                                      </p:cBhvr>
                                      <p:to>
                                        <p:strVal val="visible"/>
                                      </p:to>
                                    </p:set>
                                    <p:animEffect transition="in" filter="blinds(horizontal)">
                                      <p:cBhvr>
                                        <p:cTn id="65" dur="500"/>
                                        <p:tgtEl>
                                          <p:spTgt spid="1034">
                                            <p:txEl>
                                              <p:pRg st="8" end="8"/>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3" presetClass="entr" presetSubtype="10" fill="hold" nodeType="clickEffect">
                                  <p:stCondLst>
                                    <p:cond delay="0"/>
                                  </p:stCondLst>
                                  <p:childTnLst>
                                    <p:set>
                                      <p:cBhvr>
                                        <p:cTn id="69" dur="1" fill="hold">
                                          <p:stCondLst>
                                            <p:cond delay="0"/>
                                          </p:stCondLst>
                                        </p:cTn>
                                        <p:tgtEl>
                                          <p:spTgt spid="1034">
                                            <p:txEl>
                                              <p:pRg st="9" end="9"/>
                                            </p:txEl>
                                          </p:spTgt>
                                        </p:tgtEl>
                                        <p:attrNameLst>
                                          <p:attrName>style.visibility</p:attrName>
                                        </p:attrNameLst>
                                      </p:cBhvr>
                                      <p:to>
                                        <p:strVal val="visible"/>
                                      </p:to>
                                    </p:set>
                                    <p:animEffect transition="in" filter="blinds(horizontal)">
                                      <p:cBhvr>
                                        <p:cTn id="70" dur="500"/>
                                        <p:tgtEl>
                                          <p:spTgt spid="1034">
                                            <p:txEl>
                                              <p:pRg st="9" end="9"/>
                                            </p:txEl>
                                          </p:spTgt>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3" presetClass="entr" presetSubtype="10" fill="hold" nodeType="clickEffect">
                                  <p:stCondLst>
                                    <p:cond delay="0"/>
                                  </p:stCondLst>
                                  <p:childTnLst>
                                    <p:set>
                                      <p:cBhvr>
                                        <p:cTn id="74" dur="1" fill="hold">
                                          <p:stCondLst>
                                            <p:cond delay="0"/>
                                          </p:stCondLst>
                                        </p:cTn>
                                        <p:tgtEl>
                                          <p:spTgt spid="1034">
                                            <p:txEl>
                                              <p:pRg st="10" end="10"/>
                                            </p:txEl>
                                          </p:spTgt>
                                        </p:tgtEl>
                                        <p:attrNameLst>
                                          <p:attrName>style.visibility</p:attrName>
                                        </p:attrNameLst>
                                      </p:cBhvr>
                                      <p:to>
                                        <p:strVal val="visible"/>
                                      </p:to>
                                    </p:set>
                                    <p:animEffect transition="in" filter="blinds(horizontal)">
                                      <p:cBhvr>
                                        <p:cTn id="75" dur="500"/>
                                        <p:tgtEl>
                                          <p:spTgt spid="103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7B5A6-3E23-42DD-B135-7075A88EEE4B}"/>
              </a:ext>
            </a:extLst>
          </p:cNvPr>
          <p:cNvSpPr>
            <a:spLocks noGrp="1"/>
          </p:cNvSpPr>
          <p:nvPr>
            <p:ph type="title"/>
          </p:nvPr>
        </p:nvSpPr>
        <p:spPr>
          <a:xfrm>
            <a:off x="345440" y="152719"/>
            <a:ext cx="7467600" cy="523875"/>
          </a:xfrm>
        </p:spPr>
        <p:txBody>
          <a:bodyPr>
            <a:normAutofit fontScale="90000"/>
          </a:bodyPr>
          <a:lstStyle/>
          <a:p>
            <a:pPr>
              <a:defRPr/>
            </a:pPr>
            <a:r>
              <a:rPr lang="en-CA" dirty="0"/>
              <a:t>Formulas You need to Know:</a:t>
            </a:r>
          </a:p>
        </p:txBody>
      </p:sp>
      <p:graphicFrame>
        <p:nvGraphicFramePr>
          <p:cNvPr id="5" name="Object 4">
            <a:extLst>
              <a:ext uri="{FF2B5EF4-FFF2-40B4-BE49-F238E27FC236}">
                <a16:creationId xmlns:a16="http://schemas.microsoft.com/office/drawing/2014/main" id="{8818A857-DAE8-4D23-93B3-CB1F239A5303}"/>
              </a:ext>
            </a:extLst>
          </p:cNvPr>
          <p:cNvGraphicFramePr>
            <a:graphicFrameLocks noChangeAspect="1"/>
          </p:cNvGraphicFramePr>
          <p:nvPr>
            <p:extLst>
              <p:ext uri="{D42A27DB-BD31-4B8C-83A1-F6EECF244321}">
                <p14:modId xmlns:p14="http://schemas.microsoft.com/office/powerpoint/2010/main" val="517442540"/>
              </p:ext>
            </p:extLst>
          </p:nvPr>
        </p:nvGraphicFramePr>
        <p:xfrm>
          <a:off x="2886420" y="1083344"/>
          <a:ext cx="1656490" cy="805809"/>
        </p:xfrm>
        <a:graphic>
          <a:graphicData uri="http://schemas.openxmlformats.org/presentationml/2006/ole">
            <mc:AlternateContent xmlns:mc="http://schemas.openxmlformats.org/markup-compatibility/2006">
              <mc:Choice xmlns:v="urn:schemas-microsoft-com:vml" Requires="v">
                <p:oleObj name="Equation" r:id="rId4" imgW="888840" imgH="431640" progId="Equation.DSMT4">
                  <p:embed/>
                </p:oleObj>
              </mc:Choice>
              <mc:Fallback>
                <p:oleObj name="Equation" r:id="rId4" imgW="888840" imgH="431640" progId="Equation.DSMT4">
                  <p:embed/>
                  <p:pic>
                    <p:nvPicPr>
                      <p:cNvPr id="5" name="Object 4">
                        <a:extLst>
                          <a:ext uri="{FF2B5EF4-FFF2-40B4-BE49-F238E27FC236}">
                            <a16:creationId xmlns:a16="http://schemas.microsoft.com/office/drawing/2014/main" id="{8818A857-DAE8-4D23-93B3-CB1F239A5303}"/>
                          </a:ext>
                        </a:extLst>
                      </p:cNvPr>
                      <p:cNvPicPr>
                        <a:picLocks noChangeAspect="1" noChangeArrowheads="1"/>
                      </p:cNvPicPr>
                      <p:nvPr/>
                    </p:nvPicPr>
                    <p:blipFill>
                      <a:blip r:embed="rId5"/>
                      <a:srcRect/>
                      <a:stretch>
                        <a:fillRect/>
                      </a:stretch>
                    </p:blipFill>
                    <p:spPr bwMode="auto">
                      <a:xfrm>
                        <a:off x="2886420" y="1083344"/>
                        <a:ext cx="1656490" cy="805809"/>
                      </a:xfrm>
                      <a:prstGeom prst="rect">
                        <a:avLst/>
                      </a:prstGeom>
                      <a:noFill/>
                      <a:ln>
                        <a:noFill/>
                      </a:ln>
                    </p:spPr>
                  </p:pic>
                </p:oleObj>
              </mc:Fallback>
            </mc:AlternateContent>
          </a:graphicData>
        </a:graphic>
      </p:graphicFrame>
      <p:graphicFrame>
        <p:nvGraphicFramePr>
          <p:cNvPr id="6" name="Object 5">
            <a:extLst>
              <a:ext uri="{FF2B5EF4-FFF2-40B4-BE49-F238E27FC236}">
                <a16:creationId xmlns:a16="http://schemas.microsoft.com/office/drawing/2014/main" id="{465B9FF8-0DAE-4114-A1A4-0DB619D7667F}"/>
              </a:ext>
            </a:extLst>
          </p:cNvPr>
          <p:cNvGraphicFramePr>
            <a:graphicFrameLocks noChangeAspect="1"/>
          </p:cNvGraphicFramePr>
          <p:nvPr>
            <p:extLst>
              <p:ext uri="{D42A27DB-BD31-4B8C-83A1-F6EECF244321}">
                <p14:modId xmlns:p14="http://schemas.microsoft.com/office/powerpoint/2010/main" val="764927164"/>
              </p:ext>
            </p:extLst>
          </p:nvPr>
        </p:nvGraphicFramePr>
        <p:xfrm>
          <a:off x="5194947" y="842232"/>
          <a:ext cx="2532062" cy="361950"/>
        </p:xfrm>
        <a:graphic>
          <a:graphicData uri="http://schemas.openxmlformats.org/presentationml/2006/ole">
            <mc:AlternateContent xmlns:mc="http://schemas.openxmlformats.org/markup-compatibility/2006">
              <mc:Choice xmlns:v="urn:schemas-microsoft-com:vml" Requires="v">
                <p:oleObj name="Equation" r:id="rId6" imgW="1600200" imgH="228600" progId="Equation.DSMT4">
                  <p:embed/>
                </p:oleObj>
              </mc:Choice>
              <mc:Fallback>
                <p:oleObj name="Equation" r:id="rId6" imgW="1600200" imgH="228600" progId="Equation.DSMT4">
                  <p:embed/>
                  <p:pic>
                    <p:nvPicPr>
                      <p:cNvPr id="6" name="Object 5">
                        <a:extLst>
                          <a:ext uri="{FF2B5EF4-FFF2-40B4-BE49-F238E27FC236}">
                            <a16:creationId xmlns:a16="http://schemas.microsoft.com/office/drawing/2014/main" id="{465B9FF8-0DAE-4114-A1A4-0DB619D7667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94947" y="842232"/>
                        <a:ext cx="2532062"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a:extLst>
              <a:ext uri="{FF2B5EF4-FFF2-40B4-BE49-F238E27FC236}">
                <a16:creationId xmlns:a16="http://schemas.microsoft.com/office/drawing/2014/main" id="{8491D566-6AA5-460D-AFFB-A2C64432F4EA}"/>
              </a:ext>
            </a:extLst>
          </p:cNvPr>
          <p:cNvGraphicFramePr>
            <a:graphicFrameLocks noChangeAspect="1"/>
          </p:cNvGraphicFramePr>
          <p:nvPr>
            <p:extLst>
              <p:ext uri="{D42A27DB-BD31-4B8C-83A1-F6EECF244321}">
                <p14:modId xmlns:p14="http://schemas.microsoft.com/office/powerpoint/2010/main" val="1823611276"/>
              </p:ext>
            </p:extLst>
          </p:nvPr>
        </p:nvGraphicFramePr>
        <p:xfrm>
          <a:off x="5185423" y="1194657"/>
          <a:ext cx="2592387" cy="361950"/>
        </p:xfrm>
        <a:graphic>
          <a:graphicData uri="http://schemas.openxmlformats.org/presentationml/2006/ole">
            <mc:AlternateContent xmlns:mc="http://schemas.openxmlformats.org/markup-compatibility/2006">
              <mc:Choice xmlns:v="urn:schemas-microsoft-com:vml" Requires="v">
                <p:oleObj name="Equation" r:id="rId8" imgW="1638300" imgH="228600" progId="Equation.DSMT4">
                  <p:embed/>
                </p:oleObj>
              </mc:Choice>
              <mc:Fallback>
                <p:oleObj name="Equation" r:id="rId8" imgW="1638300" imgH="228600" progId="Equation.DSMT4">
                  <p:embed/>
                  <p:pic>
                    <p:nvPicPr>
                      <p:cNvPr id="7" name="Object 6">
                        <a:extLst>
                          <a:ext uri="{FF2B5EF4-FFF2-40B4-BE49-F238E27FC236}">
                            <a16:creationId xmlns:a16="http://schemas.microsoft.com/office/drawing/2014/main" id="{8491D566-6AA5-460D-AFFB-A2C64432F4E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85423" y="1194657"/>
                        <a:ext cx="259238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a:extLst>
              <a:ext uri="{FF2B5EF4-FFF2-40B4-BE49-F238E27FC236}">
                <a16:creationId xmlns:a16="http://schemas.microsoft.com/office/drawing/2014/main" id="{591D7360-A6F5-4E83-99DC-511E7E57BB9C}"/>
              </a:ext>
            </a:extLst>
          </p:cNvPr>
          <p:cNvGraphicFramePr>
            <a:graphicFrameLocks noChangeAspect="1"/>
          </p:cNvGraphicFramePr>
          <p:nvPr>
            <p:extLst>
              <p:ext uri="{D42A27DB-BD31-4B8C-83A1-F6EECF244321}">
                <p14:modId xmlns:p14="http://schemas.microsoft.com/office/powerpoint/2010/main" val="3755983418"/>
              </p:ext>
            </p:extLst>
          </p:nvPr>
        </p:nvGraphicFramePr>
        <p:xfrm>
          <a:off x="5274323" y="1556607"/>
          <a:ext cx="2852737" cy="361950"/>
        </p:xfrm>
        <a:graphic>
          <a:graphicData uri="http://schemas.openxmlformats.org/presentationml/2006/ole">
            <mc:AlternateContent xmlns:mc="http://schemas.openxmlformats.org/markup-compatibility/2006">
              <mc:Choice xmlns:v="urn:schemas-microsoft-com:vml" Requires="v">
                <p:oleObj name="Equation" r:id="rId10" imgW="1803400" imgH="228600" progId="Equation.DSMT4">
                  <p:embed/>
                </p:oleObj>
              </mc:Choice>
              <mc:Fallback>
                <p:oleObj name="Equation" r:id="rId10" imgW="1803400" imgH="228600" progId="Equation.DSMT4">
                  <p:embed/>
                  <p:pic>
                    <p:nvPicPr>
                      <p:cNvPr id="8" name="Object 7">
                        <a:extLst>
                          <a:ext uri="{FF2B5EF4-FFF2-40B4-BE49-F238E27FC236}">
                            <a16:creationId xmlns:a16="http://schemas.microsoft.com/office/drawing/2014/main" id="{591D7360-A6F5-4E83-99DC-511E7E57BB9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74323" y="1556607"/>
                        <a:ext cx="28527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a:extLst>
              <a:ext uri="{FF2B5EF4-FFF2-40B4-BE49-F238E27FC236}">
                <a16:creationId xmlns:a16="http://schemas.microsoft.com/office/drawing/2014/main" id="{3797E8E8-2F25-4D19-89A1-8D8275AE190F}"/>
              </a:ext>
            </a:extLst>
          </p:cNvPr>
          <p:cNvGraphicFramePr>
            <a:graphicFrameLocks noChangeAspect="1"/>
          </p:cNvGraphicFramePr>
          <p:nvPr>
            <p:extLst>
              <p:ext uri="{D42A27DB-BD31-4B8C-83A1-F6EECF244321}">
                <p14:modId xmlns:p14="http://schemas.microsoft.com/office/powerpoint/2010/main" val="1629960720"/>
              </p:ext>
            </p:extLst>
          </p:nvPr>
        </p:nvGraphicFramePr>
        <p:xfrm>
          <a:off x="5255273" y="1878870"/>
          <a:ext cx="2911475" cy="361950"/>
        </p:xfrm>
        <a:graphic>
          <a:graphicData uri="http://schemas.openxmlformats.org/presentationml/2006/ole">
            <mc:AlternateContent xmlns:mc="http://schemas.openxmlformats.org/markup-compatibility/2006">
              <mc:Choice xmlns:v="urn:schemas-microsoft-com:vml" Requires="v">
                <p:oleObj name="Equation" r:id="rId12" imgW="1841500" imgH="228600" progId="Equation.DSMT4">
                  <p:embed/>
                </p:oleObj>
              </mc:Choice>
              <mc:Fallback>
                <p:oleObj name="Equation" r:id="rId12" imgW="1841500" imgH="228600" progId="Equation.DSMT4">
                  <p:embed/>
                  <p:pic>
                    <p:nvPicPr>
                      <p:cNvPr id="9" name="Object 8">
                        <a:extLst>
                          <a:ext uri="{FF2B5EF4-FFF2-40B4-BE49-F238E27FC236}">
                            <a16:creationId xmlns:a16="http://schemas.microsoft.com/office/drawing/2014/main" id="{3797E8E8-2F25-4D19-89A1-8D8275AE190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55273" y="1878870"/>
                        <a:ext cx="29114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TextBox 9">
            <a:extLst>
              <a:ext uri="{FF2B5EF4-FFF2-40B4-BE49-F238E27FC236}">
                <a16:creationId xmlns:a16="http://schemas.microsoft.com/office/drawing/2014/main" id="{236DBF07-971C-44A5-9684-F6CA21080100}"/>
              </a:ext>
            </a:extLst>
          </p:cNvPr>
          <p:cNvSpPr txBox="1">
            <a:spLocks noChangeArrowheads="1"/>
          </p:cNvSpPr>
          <p:nvPr/>
        </p:nvSpPr>
        <p:spPr bwMode="auto">
          <a:xfrm>
            <a:off x="616269" y="2508885"/>
            <a:ext cx="22621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CA" altLang="en-US" dirty="0">
                <a:solidFill>
                  <a:srgbClr val="FF0000"/>
                </a:solidFill>
              </a:rPr>
              <a:t>Z - Value for Hypothesis Testing:</a:t>
            </a:r>
          </a:p>
        </p:txBody>
      </p:sp>
      <p:graphicFrame>
        <p:nvGraphicFramePr>
          <p:cNvPr id="11" name="Object 10">
            <a:extLst>
              <a:ext uri="{FF2B5EF4-FFF2-40B4-BE49-F238E27FC236}">
                <a16:creationId xmlns:a16="http://schemas.microsoft.com/office/drawing/2014/main" id="{F0E61C5C-7B42-4943-975B-2FE5CE32D46E}"/>
              </a:ext>
            </a:extLst>
          </p:cNvPr>
          <p:cNvGraphicFramePr>
            <a:graphicFrameLocks noChangeAspect="1"/>
          </p:cNvGraphicFramePr>
          <p:nvPr>
            <p:extLst>
              <p:ext uri="{D42A27DB-BD31-4B8C-83A1-F6EECF244321}">
                <p14:modId xmlns:p14="http://schemas.microsoft.com/office/powerpoint/2010/main" val="879172196"/>
              </p:ext>
            </p:extLst>
          </p:nvPr>
        </p:nvGraphicFramePr>
        <p:xfrm>
          <a:off x="2797494" y="2569210"/>
          <a:ext cx="2592387" cy="1187450"/>
        </p:xfrm>
        <a:graphic>
          <a:graphicData uri="http://schemas.openxmlformats.org/presentationml/2006/ole">
            <mc:AlternateContent xmlns:mc="http://schemas.openxmlformats.org/markup-compatibility/2006">
              <mc:Choice xmlns:v="urn:schemas-microsoft-com:vml" Requires="v">
                <p:oleObj name="Equation" r:id="rId14" imgW="1638300" imgH="749300" progId="Equation.DSMT4">
                  <p:embed/>
                </p:oleObj>
              </mc:Choice>
              <mc:Fallback>
                <p:oleObj name="Equation" r:id="rId14" imgW="1638300" imgH="749300" progId="Equation.DSMT4">
                  <p:embed/>
                  <p:pic>
                    <p:nvPicPr>
                      <p:cNvPr id="11" name="Object 10">
                        <a:extLst>
                          <a:ext uri="{FF2B5EF4-FFF2-40B4-BE49-F238E27FC236}">
                            <a16:creationId xmlns:a16="http://schemas.microsoft.com/office/drawing/2014/main" id="{F0E61C5C-7B42-4943-975B-2FE5CE32D46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97494" y="2569210"/>
                        <a:ext cx="259238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a:extLst>
              <a:ext uri="{FF2B5EF4-FFF2-40B4-BE49-F238E27FC236}">
                <a16:creationId xmlns:a16="http://schemas.microsoft.com/office/drawing/2014/main" id="{33DD296E-DA3B-46C4-976A-0D394074643D}"/>
              </a:ext>
            </a:extLst>
          </p:cNvPr>
          <p:cNvGraphicFramePr>
            <a:graphicFrameLocks noChangeAspect="1"/>
          </p:cNvGraphicFramePr>
          <p:nvPr>
            <p:extLst>
              <p:ext uri="{D42A27DB-BD31-4B8C-83A1-F6EECF244321}">
                <p14:modId xmlns:p14="http://schemas.microsoft.com/office/powerpoint/2010/main" val="2802128908"/>
              </p:ext>
            </p:extLst>
          </p:nvPr>
        </p:nvGraphicFramePr>
        <p:xfrm>
          <a:off x="5788344" y="2694624"/>
          <a:ext cx="2471737" cy="422275"/>
        </p:xfrm>
        <a:graphic>
          <a:graphicData uri="http://schemas.openxmlformats.org/presentationml/2006/ole">
            <mc:AlternateContent xmlns:mc="http://schemas.openxmlformats.org/markup-compatibility/2006">
              <mc:Choice xmlns:v="urn:schemas-microsoft-com:vml" Requires="v">
                <p:oleObj name="Equation" r:id="rId16" imgW="1562100" imgH="266700" progId="Equation.DSMT4">
                  <p:embed/>
                </p:oleObj>
              </mc:Choice>
              <mc:Fallback>
                <p:oleObj name="Equation" r:id="rId16" imgW="1562100" imgH="266700" progId="Equation.DSMT4">
                  <p:embed/>
                  <p:pic>
                    <p:nvPicPr>
                      <p:cNvPr id="12" name="Object 11">
                        <a:extLst>
                          <a:ext uri="{FF2B5EF4-FFF2-40B4-BE49-F238E27FC236}">
                            <a16:creationId xmlns:a16="http://schemas.microsoft.com/office/drawing/2014/main" id="{33DD296E-DA3B-46C4-976A-0D394074643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88344" y="2694624"/>
                        <a:ext cx="2471737"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a:extLst>
              <a:ext uri="{FF2B5EF4-FFF2-40B4-BE49-F238E27FC236}">
                <a16:creationId xmlns:a16="http://schemas.microsoft.com/office/drawing/2014/main" id="{73451884-E628-4F8B-9835-51CD241B1D45}"/>
              </a:ext>
            </a:extLst>
          </p:cNvPr>
          <p:cNvGraphicFramePr>
            <a:graphicFrameLocks noChangeAspect="1"/>
          </p:cNvGraphicFramePr>
          <p:nvPr>
            <p:extLst>
              <p:ext uri="{D42A27DB-BD31-4B8C-83A1-F6EECF244321}">
                <p14:modId xmlns:p14="http://schemas.microsoft.com/office/powerpoint/2010/main" val="4043163526"/>
              </p:ext>
            </p:extLst>
          </p:nvPr>
        </p:nvGraphicFramePr>
        <p:xfrm>
          <a:off x="5758181" y="3169286"/>
          <a:ext cx="2532063" cy="422275"/>
        </p:xfrm>
        <a:graphic>
          <a:graphicData uri="http://schemas.openxmlformats.org/presentationml/2006/ole">
            <mc:AlternateContent xmlns:mc="http://schemas.openxmlformats.org/markup-compatibility/2006">
              <mc:Choice xmlns:v="urn:schemas-microsoft-com:vml" Requires="v">
                <p:oleObj name="Equation" r:id="rId18" imgW="1600200" imgH="266700" progId="Equation.DSMT4">
                  <p:embed/>
                </p:oleObj>
              </mc:Choice>
              <mc:Fallback>
                <p:oleObj name="Equation" r:id="rId18" imgW="1600200" imgH="266700" progId="Equation.DSMT4">
                  <p:embed/>
                  <p:pic>
                    <p:nvPicPr>
                      <p:cNvPr id="13" name="Object 12">
                        <a:extLst>
                          <a:ext uri="{FF2B5EF4-FFF2-40B4-BE49-F238E27FC236}">
                            <a16:creationId xmlns:a16="http://schemas.microsoft.com/office/drawing/2014/main" id="{73451884-E628-4F8B-9835-51CD241B1D45}"/>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758181" y="3169286"/>
                        <a:ext cx="2532063"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TextBox 19">
            <a:extLst>
              <a:ext uri="{FF2B5EF4-FFF2-40B4-BE49-F238E27FC236}">
                <a16:creationId xmlns:a16="http://schemas.microsoft.com/office/drawing/2014/main" id="{C71CDDE3-1C35-4745-8987-D1277D076D6B}"/>
              </a:ext>
            </a:extLst>
          </p:cNvPr>
          <p:cNvSpPr txBox="1">
            <a:spLocks noChangeArrowheads="1"/>
          </p:cNvSpPr>
          <p:nvPr/>
        </p:nvSpPr>
        <p:spPr bwMode="auto">
          <a:xfrm>
            <a:off x="567253" y="4700760"/>
            <a:ext cx="22621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CA" altLang="en-US" dirty="0">
                <a:solidFill>
                  <a:srgbClr val="FF0000"/>
                </a:solidFill>
              </a:rPr>
              <a:t>Confidence Interval:</a:t>
            </a:r>
          </a:p>
        </p:txBody>
      </p:sp>
      <p:graphicFrame>
        <p:nvGraphicFramePr>
          <p:cNvPr id="21" name="Object 4">
            <a:extLst>
              <a:ext uri="{FF2B5EF4-FFF2-40B4-BE49-F238E27FC236}">
                <a16:creationId xmlns:a16="http://schemas.microsoft.com/office/drawing/2014/main" id="{34FB4987-E838-4F53-9072-F661DFBDFACF}"/>
              </a:ext>
            </a:extLst>
          </p:cNvPr>
          <p:cNvGraphicFramePr>
            <a:graphicFrameLocks noChangeAspect="1"/>
          </p:cNvGraphicFramePr>
          <p:nvPr/>
        </p:nvGraphicFramePr>
        <p:xfrm>
          <a:off x="3368675" y="4498976"/>
          <a:ext cx="3214688" cy="1000125"/>
        </p:xfrm>
        <a:graphic>
          <a:graphicData uri="http://schemas.openxmlformats.org/presentationml/2006/ole">
            <mc:AlternateContent xmlns:mc="http://schemas.openxmlformats.org/markup-compatibility/2006">
              <mc:Choice xmlns:v="urn:schemas-microsoft-com:vml" Requires="v">
                <p:oleObj name="Equation" r:id="rId20" imgW="1879600" imgH="584200" progId="Equation.DSMT4">
                  <p:embed/>
                </p:oleObj>
              </mc:Choice>
              <mc:Fallback>
                <p:oleObj name="Equation" r:id="rId20" imgW="1879600" imgH="584200" progId="Equation.DSMT4">
                  <p:embed/>
                  <p:pic>
                    <p:nvPicPr>
                      <p:cNvPr id="21" name="Object 4">
                        <a:extLst>
                          <a:ext uri="{FF2B5EF4-FFF2-40B4-BE49-F238E27FC236}">
                            <a16:creationId xmlns:a16="http://schemas.microsoft.com/office/drawing/2014/main" id="{34FB4987-E838-4F53-9072-F661DFBDFACF}"/>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368675" y="4498976"/>
                        <a:ext cx="321468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4">
            <a:extLst>
              <a:ext uri="{FF2B5EF4-FFF2-40B4-BE49-F238E27FC236}">
                <a16:creationId xmlns:a16="http://schemas.microsoft.com/office/drawing/2014/main" id="{60E09D3B-0721-4A61-8B31-2B5DA153647D}"/>
              </a:ext>
            </a:extLst>
          </p:cNvPr>
          <p:cNvGraphicFramePr>
            <a:graphicFrameLocks noChangeAspect="1"/>
          </p:cNvGraphicFramePr>
          <p:nvPr/>
        </p:nvGraphicFramePr>
        <p:xfrm>
          <a:off x="3397251" y="5562601"/>
          <a:ext cx="4365625" cy="1217613"/>
        </p:xfrm>
        <a:graphic>
          <a:graphicData uri="http://schemas.openxmlformats.org/presentationml/2006/ole">
            <mc:AlternateContent xmlns:mc="http://schemas.openxmlformats.org/markup-compatibility/2006">
              <mc:Choice xmlns:v="urn:schemas-microsoft-com:vml" Requires="v">
                <p:oleObj name="Equation" r:id="rId22" imgW="2552700" imgH="711200" progId="Equation.DSMT4">
                  <p:embed/>
                </p:oleObj>
              </mc:Choice>
              <mc:Fallback>
                <p:oleObj name="Equation" r:id="rId22" imgW="2552700" imgH="711200" progId="Equation.DSMT4">
                  <p:embed/>
                  <p:pic>
                    <p:nvPicPr>
                      <p:cNvPr id="22" name="Object 4">
                        <a:extLst>
                          <a:ext uri="{FF2B5EF4-FFF2-40B4-BE49-F238E27FC236}">
                            <a16:creationId xmlns:a16="http://schemas.microsoft.com/office/drawing/2014/main" id="{60E09D3B-0721-4A61-8B31-2B5DA153647D}"/>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397251" y="5562601"/>
                        <a:ext cx="4365625"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a:extLst>
              <a:ext uri="{FF2B5EF4-FFF2-40B4-BE49-F238E27FC236}">
                <a16:creationId xmlns:a16="http://schemas.microsoft.com/office/drawing/2014/main" id="{7E3E6BB6-CF2B-4EF2-BFD3-DC04485DA2A9}"/>
              </a:ext>
            </a:extLst>
          </p:cNvPr>
          <p:cNvGraphicFramePr>
            <a:graphicFrameLocks noChangeAspect="1"/>
          </p:cNvGraphicFramePr>
          <p:nvPr/>
        </p:nvGraphicFramePr>
        <p:xfrm>
          <a:off x="6891338" y="4738689"/>
          <a:ext cx="2671762" cy="280987"/>
        </p:xfrm>
        <a:graphic>
          <a:graphicData uri="http://schemas.openxmlformats.org/presentationml/2006/ole">
            <mc:AlternateContent xmlns:mc="http://schemas.openxmlformats.org/markup-compatibility/2006">
              <mc:Choice xmlns:v="urn:schemas-microsoft-com:vml" Requires="v">
                <p:oleObj name="Equation" r:id="rId24" imgW="1688367" imgH="177723" progId="Equation.DSMT4">
                  <p:embed/>
                </p:oleObj>
              </mc:Choice>
              <mc:Fallback>
                <p:oleObj name="Equation" r:id="rId24" imgW="1688367" imgH="177723" progId="Equation.DSMT4">
                  <p:embed/>
                  <p:pic>
                    <p:nvPicPr>
                      <p:cNvPr id="23" name="Object 22">
                        <a:extLst>
                          <a:ext uri="{FF2B5EF4-FFF2-40B4-BE49-F238E27FC236}">
                            <a16:creationId xmlns:a16="http://schemas.microsoft.com/office/drawing/2014/main" id="{7E3E6BB6-CF2B-4EF2-BFD3-DC04485DA2A9}"/>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891338" y="4738689"/>
                        <a:ext cx="2671762"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 name="Picture 2">
            <a:extLst>
              <a:ext uri="{FF2B5EF4-FFF2-40B4-BE49-F238E27FC236}">
                <a16:creationId xmlns:a16="http://schemas.microsoft.com/office/drawing/2014/main" id="{F7F29030-5043-4EE3-9F3F-6976B318200A}"/>
              </a:ext>
            </a:extLst>
          </p:cNvPr>
          <p:cNvPicPr>
            <a:picLocks noChangeAspect="1"/>
          </p:cNvPicPr>
          <p:nvPr/>
        </p:nvPicPr>
        <p:blipFill>
          <a:blip r:embed="rId26"/>
          <a:stretch>
            <a:fillRect/>
          </a:stretch>
        </p:blipFill>
        <p:spPr>
          <a:xfrm>
            <a:off x="752979" y="1098188"/>
            <a:ext cx="1867161" cy="638264"/>
          </a:xfrm>
          <a:prstGeom prst="rect">
            <a:avLst/>
          </a:prstGeom>
        </p:spPr>
      </p:pic>
      <p:sp>
        <p:nvSpPr>
          <p:cNvPr id="18" name="TextBox 17">
            <a:extLst>
              <a:ext uri="{FF2B5EF4-FFF2-40B4-BE49-F238E27FC236}">
                <a16:creationId xmlns:a16="http://schemas.microsoft.com/office/drawing/2014/main" id="{5A1CCC81-C9C6-45DC-8BEA-EBAEB8FFE22B}"/>
              </a:ext>
            </a:extLst>
          </p:cNvPr>
          <p:cNvSpPr txBox="1">
            <a:spLocks noChangeArrowheads="1"/>
          </p:cNvSpPr>
          <p:nvPr/>
        </p:nvSpPr>
        <p:spPr bwMode="auto">
          <a:xfrm>
            <a:off x="8405870" y="864556"/>
            <a:ext cx="317285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CA" altLang="en-US" dirty="0">
                <a:solidFill>
                  <a:srgbClr val="FF0000"/>
                </a:solidFill>
              </a:rPr>
              <a:t>Combined proportions is used when we are calculating the test statistics for hypothesis testing</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A871817-8F4B-A2D9-D48B-E5C5FC5CD144}"/>
                  </a:ext>
                </a:extLst>
              </p:cNvPr>
              <p:cNvSpPr txBox="1">
                <a:spLocks noChangeArrowheads="1"/>
              </p:cNvSpPr>
              <p:nvPr/>
            </p:nvSpPr>
            <p:spPr bwMode="auto">
              <a:xfrm>
                <a:off x="8402873" y="2832735"/>
                <a:ext cx="3172858" cy="64633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CA" altLang="en-US" dirty="0">
                    <a:solidFill>
                      <a:srgbClr val="FF0000"/>
                    </a:solidFill>
                  </a:rPr>
                  <a:t>Note: The Null assumes that </a:t>
                </a:r>
                <a14:m>
                  <m:oMath xmlns:m="http://schemas.openxmlformats.org/officeDocument/2006/math">
                    <m:sSub>
                      <m:sSubPr>
                        <m:ctrlPr>
                          <a:rPr lang="en-CA" altLang="en-US" i="1" smtClean="0">
                            <a:solidFill>
                              <a:srgbClr val="FF0000"/>
                            </a:solidFill>
                            <a:latin typeface="Cambria Math" panose="02040503050406030204" pitchFamily="18" charset="0"/>
                          </a:rPr>
                        </m:ctrlPr>
                      </m:sSubPr>
                      <m:e>
                        <m:r>
                          <a:rPr lang="en-US" altLang="en-US" b="0" i="1" smtClean="0">
                            <a:solidFill>
                              <a:srgbClr val="FF0000"/>
                            </a:solidFill>
                            <a:latin typeface="Cambria Math" panose="02040503050406030204" pitchFamily="18" charset="0"/>
                          </a:rPr>
                          <m:t>𝑝</m:t>
                        </m:r>
                      </m:e>
                      <m:sub>
                        <m:r>
                          <a:rPr lang="en-US" altLang="en-US" b="0" i="1" smtClean="0">
                            <a:solidFill>
                              <a:srgbClr val="FF0000"/>
                            </a:solidFill>
                            <a:latin typeface="Cambria Math" panose="02040503050406030204" pitchFamily="18" charset="0"/>
                          </a:rPr>
                          <m:t>1</m:t>
                        </m:r>
                      </m:sub>
                    </m:sSub>
                    <m:r>
                      <a:rPr lang="en-US" altLang="en-US" b="0" i="1" smtClean="0">
                        <a:solidFill>
                          <a:srgbClr val="FF0000"/>
                        </a:solidFill>
                        <a:latin typeface="Cambria Math" panose="02040503050406030204" pitchFamily="18" charset="0"/>
                      </a:rPr>
                      <m:t>−</m:t>
                    </m:r>
                    <m:sSub>
                      <m:sSubPr>
                        <m:ctrlPr>
                          <a:rPr lang="en-CA" altLang="en-US" i="1">
                            <a:solidFill>
                              <a:srgbClr val="FF0000"/>
                            </a:solidFill>
                            <a:latin typeface="Cambria Math" panose="02040503050406030204" pitchFamily="18" charset="0"/>
                          </a:rPr>
                        </m:ctrlPr>
                      </m:sSubPr>
                      <m:e>
                        <m:r>
                          <a:rPr lang="en-US" altLang="en-US" b="0" i="1" smtClean="0">
                            <a:solidFill>
                              <a:srgbClr val="FF0000"/>
                            </a:solidFill>
                            <a:latin typeface="Cambria Math" panose="02040503050406030204" pitchFamily="18" charset="0"/>
                          </a:rPr>
                          <m:t>𝑝</m:t>
                        </m:r>
                      </m:e>
                      <m:sub>
                        <m:r>
                          <a:rPr lang="en-US" altLang="en-US" b="0" i="1" smtClean="0">
                            <a:solidFill>
                              <a:srgbClr val="FF0000"/>
                            </a:solidFill>
                            <a:latin typeface="Cambria Math" panose="02040503050406030204" pitchFamily="18" charset="0"/>
                          </a:rPr>
                          <m:t>2</m:t>
                        </m:r>
                      </m:sub>
                    </m:sSub>
                    <m:r>
                      <a:rPr lang="en-US" altLang="en-US" b="0" i="1" smtClean="0">
                        <a:solidFill>
                          <a:srgbClr val="FF0000"/>
                        </a:solidFill>
                        <a:latin typeface="Cambria Math" panose="02040503050406030204" pitchFamily="18" charset="0"/>
                      </a:rPr>
                      <m:t>=0</m:t>
                    </m:r>
                  </m:oMath>
                </a14:m>
                <a:endParaRPr lang="en-CA" altLang="en-US" dirty="0">
                  <a:solidFill>
                    <a:srgbClr val="FF0000"/>
                  </a:solidFill>
                </a:endParaRPr>
              </a:p>
            </p:txBody>
          </p:sp>
        </mc:Choice>
        <mc:Fallback xmlns="">
          <p:sp>
            <p:nvSpPr>
              <p:cNvPr id="4" name="TextBox 3">
                <a:extLst>
                  <a:ext uri="{FF2B5EF4-FFF2-40B4-BE49-F238E27FC236}">
                    <a16:creationId xmlns:a16="http://schemas.microsoft.com/office/drawing/2014/main" id="{3A871817-8F4B-A2D9-D48B-E5C5FC5CD144}"/>
                  </a:ext>
                </a:extLst>
              </p:cNvPr>
              <p:cNvSpPr txBox="1">
                <a:spLocks noRot="1" noChangeAspect="1" noMove="1" noResize="1" noEditPoints="1" noAdjustHandles="1" noChangeArrowheads="1" noChangeShapeType="1" noTextEdit="1"/>
              </p:cNvSpPr>
              <p:nvPr/>
            </p:nvSpPr>
            <p:spPr bwMode="auto">
              <a:xfrm>
                <a:off x="8402873" y="2832735"/>
                <a:ext cx="3172858" cy="646331"/>
              </a:xfrm>
              <a:prstGeom prst="rect">
                <a:avLst/>
              </a:prstGeom>
              <a:blipFill>
                <a:blip r:embed="rId27"/>
                <a:stretch>
                  <a:fillRect t="-5660" r="-1727" b="-377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p:bldP spid="18"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47B66-50D0-42F6-99A8-42ADEA053AEA}"/>
              </a:ext>
            </a:extLst>
          </p:cNvPr>
          <p:cNvSpPr>
            <a:spLocks noGrp="1"/>
          </p:cNvSpPr>
          <p:nvPr>
            <p:ph type="title"/>
          </p:nvPr>
        </p:nvSpPr>
        <p:spPr>
          <a:xfrm>
            <a:off x="609600" y="274638"/>
            <a:ext cx="9956800" cy="540610"/>
          </a:xfrm>
        </p:spPr>
        <p:txBody>
          <a:bodyPr>
            <a:normAutofit fontScale="90000"/>
          </a:bodyPr>
          <a:lstStyle/>
          <a:p>
            <a:r>
              <a:rPr lang="en-US" dirty="0"/>
              <a:t>Pooled vs Un Pooled for Test Statistics:</a:t>
            </a:r>
          </a:p>
        </p:txBody>
      </p:sp>
      <p:pic>
        <p:nvPicPr>
          <p:cNvPr id="4" name="Content Placeholder 3">
            <a:extLst>
              <a:ext uri="{FF2B5EF4-FFF2-40B4-BE49-F238E27FC236}">
                <a16:creationId xmlns:a16="http://schemas.microsoft.com/office/drawing/2014/main" id="{93DF7624-C373-43E5-9686-3DED01B58BD3}"/>
              </a:ext>
            </a:extLst>
          </p:cNvPr>
          <p:cNvPicPr>
            <a:picLocks noGrp="1" noChangeAspect="1"/>
          </p:cNvPicPr>
          <p:nvPr>
            <p:ph sz="quarter" idx="1"/>
          </p:nvPr>
        </p:nvPicPr>
        <p:blipFill>
          <a:blip r:embed="rId4"/>
          <a:stretch>
            <a:fillRect/>
          </a:stretch>
        </p:blipFill>
        <p:spPr>
          <a:xfrm>
            <a:off x="268931" y="1075129"/>
            <a:ext cx="2837826" cy="1617908"/>
          </a:xfrm>
          <a:prstGeom prst="rect">
            <a:avLst/>
          </a:prstGeom>
        </p:spPr>
      </p:pic>
      <p:sp>
        <p:nvSpPr>
          <p:cNvPr id="6" name="TextBox 5">
            <a:extLst>
              <a:ext uri="{FF2B5EF4-FFF2-40B4-BE49-F238E27FC236}">
                <a16:creationId xmlns:a16="http://schemas.microsoft.com/office/drawing/2014/main" id="{19046348-79F3-4FC4-A616-5B7AB55DC163}"/>
              </a:ext>
            </a:extLst>
          </p:cNvPr>
          <p:cNvSpPr txBox="1"/>
          <p:nvPr/>
        </p:nvSpPr>
        <p:spPr>
          <a:xfrm>
            <a:off x="2401677" y="1046602"/>
            <a:ext cx="1222872" cy="374573"/>
          </a:xfrm>
          <a:prstGeom prst="rect">
            <a:avLst/>
          </a:prstGeom>
          <a:noFill/>
        </p:spPr>
        <p:txBody>
          <a:bodyPr wrap="square" rtlCol="0">
            <a:spAutoFit/>
          </a:bodyPr>
          <a:lstStyle/>
          <a:p>
            <a:pPr algn="ctr"/>
            <a:r>
              <a:rPr lang="en-US" dirty="0">
                <a:solidFill>
                  <a:srgbClr val="FF0000"/>
                </a:solidFill>
              </a:rPr>
              <a:t>Pooled</a:t>
            </a:r>
          </a:p>
        </p:txBody>
      </p:sp>
      <p:sp>
        <p:nvSpPr>
          <p:cNvPr id="7" name="TextBox 6">
            <a:extLst>
              <a:ext uri="{FF2B5EF4-FFF2-40B4-BE49-F238E27FC236}">
                <a16:creationId xmlns:a16="http://schemas.microsoft.com/office/drawing/2014/main" id="{0094AE60-893F-478A-ACE1-3A1A322A14EB}"/>
              </a:ext>
            </a:extLst>
          </p:cNvPr>
          <p:cNvSpPr txBox="1"/>
          <p:nvPr/>
        </p:nvSpPr>
        <p:spPr>
          <a:xfrm>
            <a:off x="8888776" y="1055783"/>
            <a:ext cx="1222872" cy="374573"/>
          </a:xfrm>
          <a:prstGeom prst="rect">
            <a:avLst/>
          </a:prstGeom>
          <a:noFill/>
        </p:spPr>
        <p:txBody>
          <a:bodyPr wrap="square" rtlCol="0">
            <a:spAutoFit/>
          </a:bodyPr>
          <a:lstStyle/>
          <a:p>
            <a:pPr algn="ctr"/>
            <a:r>
              <a:rPr lang="en-US" dirty="0" err="1">
                <a:solidFill>
                  <a:srgbClr val="FF0000"/>
                </a:solidFill>
              </a:rPr>
              <a:t>UnPooled</a:t>
            </a:r>
            <a:endParaRPr lang="en-US" dirty="0">
              <a:solidFill>
                <a:srgbClr val="FF0000"/>
              </a:solidFill>
            </a:endParaRPr>
          </a:p>
        </p:txBody>
      </p:sp>
      <p:pic>
        <p:nvPicPr>
          <p:cNvPr id="8" name="Picture 7">
            <a:extLst>
              <a:ext uri="{FF2B5EF4-FFF2-40B4-BE49-F238E27FC236}">
                <a16:creationId xmlns:a16="http://schemas.microsoft.com/office/drawing/2014/main" id="{6EE20D1F-507F-4D07-A2F2-24504BD5AE3E}"/>
              </a:ext>
            </a:extLst>
          </p:cNvPr>
          <p:cNvPicPr>
            <a:picLocks noChangeAspect="1"/>
          </p:cNvPicPr>
          <p:nvPr/>
        </p:nvPicPr>
        <p:blipFill>
          <a:blip r:embed="rId5"/>
          <a:stretch>
            <a:fillRect/>
          </a:stretch>
        </p:blipFill>
        <p:spPr>
          <a:xfrm>
            <a:off x="3899886" y="1554998"/>
            <a:ext cx="1619564" cy="822434"/>
          </a:xfrm>
          <a:prstGeom prst="rect">
            <a:avLst/>
          </a:prstGeom>
        </p:spPr>
      </p:pic>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AB462532-C0AE-423D-AE5D-A8ACDDEB9D3A}"/>
                  </a:ext>
                </a:extLst>
              </p:cNvPr>
              <p:cNvSpPr txBox="1">
                <a:spLocks/>
              </p:cNvSpPr>
              <p:nvPr/>
            </p:nvSpPr>
            <p:spPr bwMode="auto">
              <a:xfrm>
                <a:off x="142240" y="2964393"/>
                <a:ext cx="6126358" cy="37677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eaLnBrk="1" hangingPunct="1"/>
                <a:r>
                  <a:rPr lang="en-CA" altLang="en-US" sz="2200" dirty="0"/>
                  <a:t>When performing an hypothesis test, the NULL hypothesis is that p</a:t>
                </a:r>
                <a:r>
                  <a:rPr lang="en-CA" altLang="en-US" sz="2200" baseline="-25000" dirty="0"/>
                  <a:t>1</a:t>
                </a:r>
                <a:r>
                  <a:rPr lang="en-CA" altLang="en-US" sz="2200" dirty="0"/>
                  <a:t> = p</a:t>
                </a:r>
                <a:r>
                  <a:rPr lang="en-CA" altLang="en-US" sz="2200" baseline="-25000" dirty="0"/>
                  <a:t>2</a:t>
                </a:r>
                <a:r>
                  <a:rPr lang="en-CA" altLang="en-US" sz="2200" dirty="0"/>
                  <a:t>, thus leading us to believe that </a:t>
                </a:r>
                <a14:m>
                  <m:oMath xmlns:m="http://schemas.openxmlformats.org/officeDocument/2006/math">
                    <m:r>
                      <a:rPr lang="en-CA" altLang="en-US" sz="2200" i="1" smtClean="0">
                        <a:latin typeface="Cambria Math" panose="02040503050406030204" pitchFamily="18" charset="0"/>
                        <a:ea typeface="Cambria Math" panose="02040503050406030204" pitchFamily="18" charset="0"/>
                      </a:rPr>
                      <m:t>𝜎</m:t>
                    </m:r>
                    <m:r>
                      <m:rPr>
                        <m:nor/>
                      </m:rPr>
                      <a:rPr lang="en-CA" altLang="en-US" sz="2200" baseline="-25000" dirty="0"/>
                      <m:t>1</m:t>
                    </m:r>
                    <m:r>
                      <a:rPr lang="en-US" altLang="en-US" sz="2200" b="0" i="1" smtClean="0">
                        <a:latin typeface="Cambria Math" panose="02040503050406030204" pitchFamily="18" charset="0"/>
                        <a:ea typeface="Cambria Math" panose="02040503050406030204" pitchFamily="18" charset="0"/>
                      </a:rPr>
                      <m:t>=</m:t>
                    </m:r>
                    <m:r>
                      <a:rPr lang="en-US" altLang="en-US" sz="2200" b="0" i="1" smtClean="0">
                        <a:latin typeface="Cambria Math" panose="02040503050406030204" pitchFamily="18" charset="0"/>
                        <a:ea typeface="Cambria Math" panose="02040503050406030204" pitchFamily="18" charset="0"/>
                      </a:rPr>
                      <m:t>𝜎</m:t>
                    </m:r>
                    <m:r>
                      <m:rPr>
                        <m:nor/>
                      </m:rPr>
                      <a:rPr lang="en-CA" altLang="en-US" sz="2200" baseline="-25000" dirty="0"/>
                      <m:t>2</m:t>
                    </m:r>
                  </m:oMath>
                </a14:m>
                <a:endParaRPr lang="en-CA" altLang="en-US" sz="2200" dirty="0"/>
              </a:p>
              <a:p>
                <a:pPr eaLnBrk="1" hangingPunct="1"/>
                <a:r>
                  <a:rPr lang="en-CA" altLang="en-US" sz="2200" dirty="0"/>
                  <a:t>Limitations: both sample sizes should be relatively close</a:t>
                </a:r>
              </a:p>
              <a:p>
                <a:pPr eaLnBrk="1" hangingPunct="1"/>
                <a:r>
                  <a:rPr lang="en-US" sz="2200" dirty="0"/>
                  <a:t>If </a:t>
                </a:r>
                <a:r>
                  <a:rPr lang="en-CA" altLang="en-US" sz="2200" dirty="0"/>
                  <a:t>p</a:t>
                </a:r>
                <a:r>
                  <a:rPr lang="en-CA" altLang="en-US" sz="2200" baseline="-25000" dirty="0"/>
                  <a:t>1</a:t>
                </a:r>
                <a:r>
                  <a:rPr lang="en-CA" altLang="en-US" sz="2200" dirty="0"/>
                  <a:t> = p</a:t>
                </a:r>
                <a:r>
                  <a:rPr lang="en-CA" altLang="en-US" sz="2200" baseline="-25000" dirty="0"/>
                  <a:t>2</a:t>
                </a:r>
                <a:r>
                  <a:rPr lang="en-CA" altLang="en-US" sz="2200" dirty="0"/>
                  <a:t>  are close, then using a combined pooled proportion would be a better estimator of the true population proportion </a:t>
                </a:r>
              </a:p>
            </p:txBody>
          </p:sp>
        </mc:Choice>
        <mc:Fallback xmlns="">
          <p:sp>
            <p:nvSpPr>
              <p:cNvPr id="10" name="Content Placeholder 2">
                <a:extLst>
                  <a:ext uri="{FF2B5EF4-FFF2-40B4-BE49-F238E27FC236}">
                    <a16:creationId xmlns:a16="http://schemas.microsoft.com/office/drawing/2014/main" id="{AB462532-C0AE-423D-AE5D-A8ACDDEB9D3A}"/>
                  </a:ext>
                </a:extLst>
              </p:cNvPr>
              <p:cNvSpPr txBox="1">
                <a:spLocks noRot="1" noChangeAspect="1" noMove="1" noResize="1" noEditPoints="1" noAdjustHandles="1" noChangeArrowheads="1" noChangeShapeType="1" noTextEdit="1"/>
              </p:cNvSpPr>
              <p:nvPr/>
            </p:nvSpPr>
            <p:spPr bwMode="auto">
              <a:xfrm>
                <a:off x="142240" y="2964393"/>
                <a:ext cx="6126358" cy="3767770"/>
              </a:xfrm>
              <a:prstGeom prst="rect">
                <a:avLst/>
              </a:prstGeom>
              <a:blipFill>
                <a:blip r:embed="rId6"/>
                <a:stretch>
                  <a:fillRect l="-299" t="-971" r="-69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1" name="Content Placeholder 2">
            <a:extLst>
              <a:ext uri="{FF2B5EF4-FFF2-40B4-BE49-F238E27FC236}">
                <a16:creationId xmlns:a16="http://schemas.microsoft.com/office/drawing/2014/main" id="{EE3CB882-1B85-40FB-BB2E-904484B31FF3}"/>
              </a:ext>
            </a:extLst>
          </p:cNvPr>
          <p:cNvSpPr txBox="1">
            <a:spLocks/>
          </p:cNvSpPr>
          <p:nvPr/>
        </p:nvSpPr>
        <p:spPr bwMode="auto">
          <a:xfrm>
            <a:off x="6309850" y="2917632"/>
            <a:ext cx="5213793" cy="3767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eaLnBrk="1" hangingPunct="1"/>
            <a:r>
              <a:rPr lang="en-US" altLang="en-US" sz="2200" dirty="0"/>
              <a:t>If the two sample sizes are very different</a:t>
            </a:r>
            <a:endParaRPr lang="en-CA" altLang="en-US" sz="2200" dirty="0"/>
          </a:p>
          <a:p>
            <a:pPr eaLnBrk="1" hangingPunct="1"/>
            <a:r>
              <a:rPr lang="en-US" sz="2200" dirty="0"/>
              <a:t>If there is evidence for substantial difference between </a:t>
            </a:r>
            <a:r>
              <a:rPr lang="en-CA" altLang="en-US" sz="2200" dirty="0"/>
              <a:t>p</a:t>
            </a:r>
            <a:r>
              <a:rPr lang="en-CA" altLang="en-US" sz="2200" baseline="-25000" dirty="0"/>
              <a:t>1</a:t>
            </a:r>
            <a:r>
              <a:rPr lang="en-CA" altLang="en-US" sz="2200" dirty="0"/>
              <a:t> and  p</a:t>
            </a:r>
            <a:r>
              <a:rPr lang="en-CA" altLang="en-US" sz="2200" baseline="-25000" dirty="0"/>
              <a:t>2</a:t>
            </a:r>
          </a:p>
          <a:p>
            <a:pPr eaLnBrk="1" hangingPunct="1"/>
            <a:r>
              <a:rPr lang="en-US" sz="2200" dirty="0"/>
              <a:t>In general, if the two population proportions are very different, it would not make sense to combine their samples </a:t>
            </a:r>
            <a:endParaRPr lang="en-CA" altLang="en-US" sz="2200" dirty="0"/>
          </a:p>
        </p:txBody>
      </p:sp>
      <p:grpSp>
        <p:nvGrpSpPr>
          <p:cNvPr id="3" name="Group 2">
            <a:extLst>
              <a:ext uri="{FF2B5EF4-FFF2-40B4-BE49-F238E27FC236}">
                <a16:creationId xmlns:a16="http://schemas.microsoft.com/office/drawing/2014/main" id="{5EEC734A-F084-4067-89D2-878DB4C94198}"/>
              </a:ext>
            </a:extLst>
          </p:cNvPr>
          <p:cNvGrpSpPr/>
          <p:nvPr/>
        </p:nvGrpSpPr>
        <p:grpSpPr>
          <a:xfrm>
            <a:off x="6527669" y="1051595"/>
            <a:ext cx="2590296" cy="1837973"/>
            <a:chOff x="6527669" y="1051595"/>
            <a:chExt cx="2590296" cy="1837973"/>
          </a:xfrm>
        </p:grpSpPr>
        <p:pic>
          <p:nvPicPr>
            <p:cNvPr id="5" name="Picture 4">
              <a:extLst>
                <a:ext uri="{FF2B5EF4-FFF2-40B4-BE49-F238E27FC236}">
                  <a16:creationId xmlns:a16="http://schemas.microsoft.com/office/drawing/2014/main" id="{7BE92224-99CD-47B3-9F31-7B8C4040250C}"/>
                </a:ext>
              </a:extLst>
            </p:cNvPr>
            <p:cNvPicPr>
              <a:picLocks noChangeAspect="1"/>
            </p:cNvPicPr>
            <p:nvPr/>
          </p:nvPicPr>
          <p:blipFill>
            <a:blip r:embed="rId7"/>
            <a:stretch>
              <a:fillRect/>
            </a:stretch>
          </p:blipFill>
          <p:spPr>
            <a:xfrm>
              <a:off x="6527669" y="1051595"/>
              <a:ext cx="2419688" cy="1648055"/>
            </a:xfrm>
            <a:prstGeom prst="rect">
              <a:avLst/>
            </a:prstGeom>
          </p:spPr>
        </p:pic>
        <p:graphicFrame>
          <p:nvGraphicFramePr>
            <p:cNvPr id="12" name="Object 11">
              <a:extLst>
                <a:ext uri="{FF2B5EF4-FFF2-40B4-BE49-F238E27FC236}">
                  <a16:creationId xmlns:a16="http://schemas.microsoft.com/office/drawing/2014/main" id="{C4D23B4C-5C7A-4D95-8DEB-EA40BA2E3263}"/>
                </a:ext>
              </a:extLst>
            </p:cNvPr>
            <p:cNvGraphicFramePr>
              <a:graphicFrameLocks noChangeAspect="1"/>
            </p:cNvGraphicFramePr>
            <p:nvPr>
              <p:extLst>
                <p:ext uri="{D42A27DB-BD31-4B8C-83A1-F6EECF244321}">
                  <p14:modId xmlns:p14="http://schemas.microsoft.com/office/powerpoint/2010/main" val="1468825498"/>
                </p:ext>
              </p:extLst>
            </p:nvPr>
          </p:nvGraphicFramePr>
          <p:xfrm>
            <a:off x="6568440" y="1506855"/>
            <a:ext cx="2549525" cy="1382713"/>
          </p:xfrm>
          <a:graphic>
            <a:graphicData uri="http://schemas.openxmlformats.org/presentationml/2006/ole">
              <mc:AlternateContent xmlns:mc="http://schemas.openxmlformats.org/markup-compatibility/2006">
                <mc:Choice xmlns:v="urn:schemas-microsoft-com:vml" Requires="v">
                  <p:oleObj name="Equation" r:id="rId8" imgW="1523880" imgH="825480" progId="Equation.DSMT4">
                    <p:embed/>
                  </p:oleObj>
                </mc:Choice>
                <mc:Fallback>
                  <p:oleObj name="Equation" r:id="rId8" imgW="1523880" imgH="825480" progId="Equation.DSMT4">
                    <p:embed/>
                    <p:pic>
                      <p:nvPicPr>
                        <p:cNvPr id="12" name="Object 11">
                          <a:extLst>
                            <a:ext uri="{FF2B5EF4-FFF2-40B4-BE49-F238E27FC236}">
                              <a16:creationId xmlns:a16="http://schemas.microsoft.com/office/drawing/2014/main" id="{C4D23B4C-5C7A-4D95-8DEB-EA40BA2E3263}"/>
                            </a:ext>
                          </a:extLst>
                        </p:cNvPr>
                        <p:cNvPicPr/>
                        <p:nvPr/>
                      </p:nvPicPr>
                      <p:blipFill>
                        <a:blip r:embed="rId9"/>
                        <a:stretch>
                          <a:fillRect/>
                        </a:stretch>
                      </p:blipFill>
                      <p:spPr>
                        <a:xfrm>
                          <a:off x="6568440" y="1506855"/>
                          <a:ext cx="2549525" cy="1382713"/>
                        </a:xfrm>
                        <a:prstGeom prst="rect">
                          <a:avLst/>
                        </a:prstGeom>
                        <a:solidFill>
                          <a:schemeClr val="bg1"/>
                        </a:solidFill>
                      </p:spPr>
                    </p:pic>
                  </p:oleObj>
                </mc:Fallback>
              </mc:AlternateContent>
            </a:graphicData>
          </a:graphic>
        </p:graphicFrame>
      </p:grpSp>
    </p:spTree>
    <p:custDataLst>
      <p:tags r:id="rId1"/>
    </p:custDataLst>
    <p:extLst>
      <p:ext uri="{BB962C8B-B14F-4D97-AF65-F5344CB8AC3E}">
        <p14:creationId xmlns:p14="http://schemas.microsoft.com/office/powerpoint/2010/main" val="96801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animEffect transition="in" filter="fade">
                                      <p:cBhvr>
                                        <p:cTn id="27" dur="500"/>
                                        <p:tgtEl>
                                          <p:spTgt spid="11">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xEl>
                                              <p:pRg st="2" end="2"/>
                                            </p:txEl>
                                          </p:spTgt>
                                        </p:tgtEl>
                                        <p:attrNameLst>
                                          <p:attrName>style.visibility</p:attrName>
                                        </p:attrNameLst>
                                      </p:cBhvr>
                                      <p:to>
                                        <p:strVal val="visible"/>
                                      </p:to>
                                    </p:set>
                                    <p:animEffect transition="in" filter="fade">
                                      <p:cBhvr>
                                        <p:cTn id="32"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18C99-CF2F-4380-B0C5-8FB2E2E29A23}"/>
              </a:ext>
            </a:extLst>
          </p:cNvPr>
          <p:cNvSpPr>
            <a:spLocks noGrp="1"/>
          </p:cNvSpPr>
          <p:nvPr>
            <p:ph type="title"/>
          </p:nvPr>
        </p:nvSpPr>
        <p:spPr>
          <a:xfrm>
            <a:off x="482906" y="285655"/>
            <a:ext cx="7467600" cy="633412"/>
          </a:xfrm>
        </p:spPr>
        <p:txBody>
          <a:bodyPr/>
          <a:lstStyle/>
          <a:p>
            <a:pPr eaLnBrk="1" fontAlgn="auto" hangingPunct="1">
              <a:spcAft>
                <a:spcPts val="0"/>
              </a:spcAft>
              <a:defRPr/>
            </a:pPr>
            <a:r>
              <a:rPr lang="en-CA" dirty="0"/>
              <a:t>Notations:</a:t>
            </a:r>
          </a:p>
        </p:txBody>
      </p:sp>
      <p:graphicFrame>
        <p:nvGraphicFramePr>
          <p:cNvPr id="14339" name="Object 2">
            <a:extLst>
              <a:ext uri="{FF2B5EF4-FFF2-40B4-BE49-F238E27FC236}">
                <a16:creationId xmlns:a16="http://schemas.microsoft.com/office/drawing/2014/main" id="{8299BCCE-393F-428B-AAB0-E9E96FADBEAD}"/>
              </a:ext>
            </a:extLst>
          </p:cNvPr>
          <p:cNvGraphicFramePr>
            <a:graphicFrameLocks noChangeAspect="1"/>
          </p:cNvGraphicFramePr>
          <p:nvPr>
            <p:extLst>
              <p:ext uri="{D42A27DB-BD31-4B8C-83A1-F6EECF244321}">
                <p14:modId xmlns:p14="http://schemas.microsoft.com/office/powerpoint/2010/main" val="3168967848"/>
              </p:ext>
            </p:extLst>
          </p:nvPr>
        </p:nvGraphicFramePr>
        <p:xfrm>
          <a:off x="636894" y="919067"/>
          <a:ext cx="6888162" cy="2089150"/>
        </p:xfrm>
        <a:graphic>
          <a:graphicData uri="http://schemas.openxmlformats.org/presentationml/2006/ole">
            <mc:AlternateContent xmlns:mc="http://schemas.openxmlformats.org/markup-compatibility/2006">
              <mc:Choice xmlns:v="urn:schemas-microsoft-com:vml" Requires="v">
                <p:oleObj name="Equation" r:id="rId4" imgW="3225800" imgH="977900" progId="Equation.DSMT4">
                  <p:embed/>
                </p:oleObj>
              </mc:Choice>
              <mc:Fallback>
                <p:oleObj name="Equation" r:id="rId4" imgW="3225800" imgH="977900" progId="Equation.DSMT4">
                  <p:embed/>
                  <p:pic>
                    <p:nvPicPr>
                      <p:cNvPr id="14339" name="Object 2">
                        <a:extLst>
                          <a:ext uri="{FF2B5EF4-FFF2-40B4-BE49-F238E27FC236}">
                            <a16:creationId xmlns:a16="http://schemas.microsoft.com/office/drawing/2014/main" id="{8299BCCE-393F-428B-AAB0-E9E96FADBE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894" y="919067"/>
                        <a:ext cx="6888162" cy="2089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1" name="Object 4">
            <a:extLst>
              <a:ext uri="{FF2B5EF4-FFF2-40B4-BE49-F238E27FC236}">
                <a16:creationId xmlns:a16="http://schemas.microsoft.com/office/drawing/2014/main" id="{DF488FEB-1697-4C7D-BD66-F399299F39E8}"/>
              </a:ext>
            </a:extLst>
          </p:cNvPr>
          <p:cNvGraphicFramePr>
            <a:graphicFrameLocks noChangeAspect="1"/>
          </p:cNvGraphicFramePr>
          <p:nvPr>
            <p:extLst>
              <p:ext uri="{D42A27DB-BD31-4B8C-83A1-F6EECF244321}">
                <p14:modId xmlns:p14="http://schemas.microsoft.com/office/powerpoint/2010/main" val="1692060189"/>
              </p:ext>
            </p:extLst>
          </p:nvPr>
        </p:nvGraphicFramePr>
        <p:xfrm>
          <a:off x="3172132" y="1987455"/>
          <a:ext cx="346075" cy="444500"/>
        </p:xfrm>
        <a:graphic>
          <a:graphicData uri="http://schemas.openxmlformats.org/presentationml/2006/ole">
            <mc:AlternateContent xmlns:mc="http://schemas.openxmlformats.org/markup-compatibility/2006">
              <mc:Choice xmlns:v="urn:schemas-microsoft-com:vml" Requires="v">
                <p:oleObj name="Equation" r:id="rId6" imgW="177646" imgH="228402" progId="Equation.DSMT4">
                  <p:embed/>
                </p:oleObj>
              </mc:Choice>
              <mc:Fallback>
                <p:oleObj name="Equation" r:id="rId6" imgW="177646" imgH="228402" progId="Equation.DSMT4">
                  <p:embed/>
                  <p:pic>
                    <p:nvPicPr>
                      <p:cNvPr id="2051" name="Object 4">
                        <a:extLst>
                          <a:ext uri="{FF2B5EF4-FFF2-40B4-BE49-F238E27FC236}">
                            <a16:creationId xmlns:a16="http://schemas.microsoft.com/office/drawing/2014/main" id="{DF488FEB-1697-4C7D-BD66-F399299F39E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72132" y="1987455"/>
                        <a:ext cx="346075" cy="44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2" name="Object 4">
            <a:extLst>
              <a:ext uri="{FF2B5EF4-FFF2-40B4-BE49-F238E27FC236}">
                <a16:creationId xmlns:a16="http://schemas.microsoft.com/office/drawing/2014/main" id="{FA6FBB25-CCA2-4A49-8DE1-C7463539CC84}"/>
              </a:ext>
            </a:extLst>
          </p:cNvPr>
          <p:cNvGraphicFramePr>
            <a:graphicFrameLocks noChangeAspect="1"/>
          </p:cNvGraphicFramePr>
          <p:nvPr>
            <p:extLst>
              <p:ext uri="{D42A27DB-BD31-4B8C-83A1-F6EECF244321}">
                <p14:modId xmlns:p14="http://schemas.microsoft.com/office/powerpoint/2010/main" val="584859695"/>
              </p:ext>
            </p:extLst>
          </p:nvPr>
        </p:nvGraphicFramePr>
        <p:xfrm>
          <a:off x="3161020" y="2490692"/>
          <a:ext cx="369887" cy="444500"/>
        </p:xfrm>
        <a:graphic>
          <a:graphicData uri="http://schemas.openxmlformats.org/presentationml/2006/ole">
            <mc:AlternateContent xmlns:mc="http://schemas.openxmlformats.org/markup-compatibility/2006">
              <mc:Choice xmlns:v="urn:schemas-microsoft-com:vml" Requires="v">
                <p:oleObj name="Equation" r:id="rId8" imgW="190500" imgH="228600" progId="Equation.DSMT4">
                  <p:embed/>
                </p:oleObj>
              </mc:Choice>
              <mc:Fallback>
                <p:oleObj name="Equation" r:id="rId8" imgW="190500" imgH="228600" progId="Equation.DSMT4">
                  <p:embed/>
                  <p:pic>
                    <p:nvPicPr>
                      <p:cNvPr id="2052" name="Object 4">
                        <a:extLst>
                          <a:ext uri="{FF2B5EF4-FFF2-40B4-BE49-F238E27FC236}">
                            <a16:creationId xmlns:a16="http://schemas.microsoft.com/office/drawing/2014/main" id="{FA6FBB25-CCA2-4A49-8DE1-C7463539CC8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61020" y="2490692"/>
                        <a:ext cx="369887" cy="44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3" name="Object 5">
            <a:extLst>
              <a:ext uri="{FF2B5EF4-FFF2-40B4-BE49-F238E27FC236}">
                <a16:creationId xmlns:a16="http://schemas.microsoft.com/office/drawing/2014/main" id="{9F48BEC4-AC28-4B23-A789-54B392522C78}"/>
              </a:ext>
            </a:extLst>
          </p:cNvPr>
          <p:cNvGraphicFramePr>
            <a:graphicFrameLocks noChangeAspect="1"/>
          </p:cNvGraphicFramePr>
          <p:nvPr>
            <p:extLst>
              <p:ext uri="{D42A27DB-BD31-4B8C-83A1-F6EECF244321}">
                <p14:modId xmlns:p14="http://schemas.microsoft.com/office/powerpoint/2010/main" val="410836374"/>
              </p:ext>
            </p:extLst>
          </p:nvPr>
        </p:nvGraphicFramePr>
        <p:xfrm>
          <a:off x="4775507" y="2000155"/>
          <a:ext cx="296863" cy="444500"/>
        </p:xfrm>
        <a:graphic>
          <a:graphicData uri="http://schemas.openxmlformats.org/presentationml/2006/ole">
            <mc:AlternateContent xmlns:mc="http://schemas.openxmlformats.org/markup-compatibility/2006">
              <mc:Choice xmlns:v="urn:schemas-microsoft-com:vml" Requires="v">
                <p:oleObj name="Equation" r:id="rId10" imgW="152334" imgH="228501" progId="Equation.DSMT4">
                  <p:embed/>
                </p:oleObj>
              </mc:Choice>
              <mc:Fallback>
                <p:oleObj name="Equation" r:id="rId10" imgW="152334" imgH="228501" progId="Equation.DSMT4">
                  <p:embed/>
                  <p:pic>
                    <p:nvPicPr>
                      <p:cNvPr id="2053" name="Object 5">
                        <a:extLst>
                          <a:ext uri="{FF2B5EF4-FFF2-40B4-BE49-F238E27FC236}">
                            <a16:creationId xmlns:a16="http://schemas.microsoft.com/office/drawing/2014/main" id="{9F48BEC4-AC28-4B23-A789-54B392522C7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75507" y="2000155"/>
                        <a:ext cx="296863" cy="44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4" name="Object 6">
            <a:extLst>
              <a:ext uri="{FF2B5EF4-FFF2-40B4-BE49-F238E27FC236}">
                <a16:creationId xmlns:a16="http://schemas.microsoft.com/office/drawing/2014/main" id="{FEC0C08A-BBAF-415D-91DE-290C008A663E}"/>
              </a:ext>
            </a:extLst>
          </p:cNvPr>
          <p:cNvGraphicFramePr>
            <a:graphicFrameLocks noChangeAspect="1"/>
          </p:cNvGraphicFramePr>
          <p:nvPr>
            <p:extLst>
              <p:ext uri="{D42A27DB-BD31-4B8C-83A1-F6EECF244321}">
                <p14:modId xmlns:p14="http://schemas.microsoft.com/office/powerpoint/2010/main" val="964852815"/>
              </p:ext>
            </p:extLst>
          </p:nvPr>
        </p:nvGraphicFramePr>
        <p:xfrm>
          <a:off x="4765982" y="2503392"/>
          <a:ext cx="320675" cy="444500"/>
        </p:xfrm>
        <a:graphic>
          <a:graphicData uri="http://schemas.openxmlformats.org/presentationml/2006/ole">
            <mc:AlternateContent xmlns:mc="http://schemas.openxmlformats.org/markup-compatibility/2006">
              <mc:Choice xmlns:v="urn:schemas-microsoft-com:vml" Requires="v">
                <p:oleObj name="Equation" r:id="rId12" imgW="165028" imgH="228501" progId="Equation.DSMT4">
                  <p:embed/>
                </p:oleObj>
              </mc:Choice>
              <mc:Fallback>
                <p:oleObj name="Equation" r:id="rId12" imgW="165028" imgH="228501" progId="Equation.DSMT4">
                  <p:embed/>
                  <p:pic>
                    <p:nvPicPr>
                      <p:cNvPr id="2054" name="Object 6">
                        <a:extLst>
                          <a:ext uri="{FF2B5EF4-FFF2-40B4-BE49-F238E27FC236}">
                            <a16:creationId xmlns:a16="http://schemas.microsoft.com/office/drawing/2014/main" id="{FEC0C08A-BBAF-415D-91DE-290C008A663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65982" y="2503392"/>
                        <a:ext cx="320675" cy="44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5" name="Object 7">
            <a:extLst>
              <a:ext uri="{FF2B5EF4-FFF2-40B4-BE49-F238E27FC236}">
                <a16:creationId xmlns:a16="http://schemas.microsoft.com/office/drawing/2014/main" id="{619676EF-F8E1-48D6-9609-31B72EF1B651}"/>
              </a:ext>
            </a:extLst>
          </p:cNvPr>
          <p:cNvGraphicFramePr>
            <a:graphicFrameLocks noChangeAspect="1"/>
          </p:cNvGraphicFramePr>
          <p:nvPr>
            <p:extLst>
              <p:ext uri="{D42A27DB-BD31-4B8C-83A1-F6EECF244321}">
                <p14:modId xmlns:p14="http://schemas.microsoft.com/office/powerpoint/2010/main" val="3021525724"/>
              </p:ext>
            </p:extLst>
          </p:nvPr>
        </p:nvGraphicFramePr>
        <p:xfrm>
          <a:off x="6458257" y="1976343"/>
          <a:ext cx="371475" cy="519113"/>
        </p:xfrm>
        <a:graphic>
          <a:graphicData uri="http://schemas.openxmlformats.org/presentationml/2006/ole">
            <mc:AlternateContent xmlns:mc="http://schemas.openxmlformats.org/markup-compatibility/2006">
              <mc:Choice xmlns:v="urn:schemas-microsoft-com:vml" Requires="v">
                <p:oleObj name="Equation" r:id="rId14" imgW="190335" imgH="266469" progId="Equation.DSMT4">
                  <p:embed/>
                </p:oleObj>
              </mc:Choice>
              <mc:Fallback>
                <p:oleObj name="Equation" r:id="rId14" imgW="190335" imgH="266469" progId="Equation.DSMT4">
                  <p:embed/>
                  <p:pic>
                    <p:nvPicPr>
                      <p:cNvPr id="2055" name="Object 7">
                        <a:extLst>
                          <a:ext uri="{FF2B5EF4-FFF2-40B4-BE49-F238E27FC236}">
                            <a16:creationId xmlns:a16="http://schemas.microsoft.com/office/drawing/2014/main" id="{619676EF-F8E1-48D6-9609-31B72EF1B65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458257" y="1976343"/>
                        <a:ext cx="37147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6" name="Object 8">
            <a:extLst>
              <a:ext uri="{FF2B5EF4-FFF2-40B4-BE49-F238E27FC236}">
                <a16:creationId xmlns:a16="http://schemas.microsoft.com/office/drawing/2014/main" id="{F307642F-12C5-4531-A7C9-F8B9094FDF3D}"/>
              </a:ext>
            </a:extLst>
          </p:cNvPr>
          <p:cNvGraphicFramePr>
            <a:graphicFrameLocks noChangeAspect="1"/>
          </p:cNvGraphicFramePr>
          <p:nvPr>
            <p:extLst>
              <p:ext uri="{D42A27DB-BD31-4B8C-83A1-F6EECF244321}">
                <p14:modId xmlns:p14="http://schemas.microsoft.com/office/powerpoint/2010/main" val="847777046"/>
              </p:ext>
            </p:extLst>
          </p:nvPr>
        </p:nvGraphicFramePr>
        <p:xfrm>
          <a:off x="6447145" y="2479580"/>
          <a:ext cx="395287" cy="519112"/>
        </p:xfrm>
        <a:graphic>
          <a:graphicData uri="http://schemas.openxmlformats.org/presentationml/2006/ole">
            <mc:AlternateContent xmlns:mc="http://schemas.openxmlformats.org/markup-compatibility/2006">
              <mc:Choice xmlns:v="urn:schemas-microsoft-com:vml" Requires="v">
                <p:oleObj name="Equation" r:id="rId16" imgW="203024" imgH="266469" progId="Equation.DSMT4">
                  <p:embed/>
                </p:oleObj>
              </mc:Choice>
              <mc:Fallback>
                <p:oleObj name="Equation" r:id="rId16" imgW="203024" imgH="266469" progId="Equation.DSMT4">
                  <p:embed/>
                  <p:pic>
                    <p:nvPicPr>
                      <p:cNvPr id="2056" name="Object 8">
                        <a:extLst>
                          <a:ext uri="{FF2B5EF4-FFF2-40B4-BE49-F238E27FC236}">
                            <a16:creationId xmlns:a16="http://schemas.microsoft.com/office/drawing/2014/main" id="{F307642F-12C5-4531-A7C9-F8B9094FDF3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447145" y="2479580"/>
                        <a:ext cx="395287"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 name="TextBox 14">
            <a:extLst>
              <a:ext uri="{FF2B5EF4-FFF2-40B4-BE49-F238E27FC236}">
                <a16:creationId xmlns:a16="http://schemas.microsoft.com/office/drawing/2014/main" id="{2F997BB4-DC75-4B9F-986A-F86B4168ABB8}"/>
              </a:ext>
            </a:extLst>
          </p:cNvPr>
          <p:cNvSpPr txBox="1"/>
          <p:nvPr/>
        </p:nvSpPr>
        <p:spPr>
          <a:xfrm>
            <a:off x="2660957" y="3143155"/>
            <a:ext cx="1431925" cy="368300"/>
          </a:xfrm>
          <a:prstGeom prst="rect">
            <a:avLst/>
          </a:prstGeom>
          <a:noFill/>
        </p:spPr>
        <p:txBody>
          <a:bodyPr wrap="none">
            <a:spAutoFit/>
          </a:bodyPr>
          <a:lstStyle/>
          <a:p>
            <a:pPr eaLnBrk="1" hangingPunct="1">
              <a:defRPr/>
            </a:pPr>
            <a:r>
              <a:rPr lang="en-CA" dirty="0">
                <a:solidFill>
                  <a:srgbClr val="FF0000"/>
                </a:solidFill>
                <a:latin typeface="+mj-lt"/>
                <a:cs typeface="Arial" charset="0"/>
              </a:rPr>
              <a:t>Parameters</a:t>
            </a:r>
          </a:p>
        </p:txBody>
      </p:sp>
      <p:sp>
        <p:nvSpPr>
          <p:cNvPr id="16" name="TextBox 15">
            <a:extLst>
              <a:ext uri="{FF2B5EF4-FFF2-40B4-BE49-F238E27FC236}">
                <a16:creationId xmlns:a16="http://schemas.microsoft.com/office/drawing/2014/main" id="{1004B345-7E7A-48E8-9E38-DCD164FAB684}"/>
              </a:ext>
            </a:extLst>
          </p:cNvPr>
          <p:cNvSpPr txBox="1"/>
          <p:nvPr/>
        </p:nvSpPr>
        <p:spPr>
          <a:xfrm>
            <a:off x="6143932" y="3143155"/>
            <a:ext cx="1190625" cy="368300"/>
          </a:xfrm>
          <a:prstGeom prst="rect">
            <a:avLst/>
          </a:prstGeom>
          <a:noFill/>
        </p:spPr>
        <p:txBody>
          <a:bodyPr wrap="none">
            <a:spAutoFit/>
          </a:bodyPr>
          <a:lstStyle/>
          <a:p>
            <a:pPr eaLnBrk="1" hangingPunct="1">
              <a:defRPr/>
            </a:pPr>
            <a:r>
              <a:rPr lang="en-CA" dirty="0">
                <a:solidFill>
                  <a:srgbClr val="FF0000"/>
                </a:solidFill>
                <a:latin typeface="+mj-lt"/>
                <a:cs typeface="Arial" charset="0"/>
              </a:rPr>
              <a:t>Statistics</a:t>
            </a:r>
          </a:p>
        </p:txBody>
      </p:sp>
      <p:sp>
        <p:nvSpPr>
          <p:cNvPr id="17" name="Right Brace 16">
            <a:extLst>
              <a:ext uri="{FF2B5EF4-FFF2-40B4-BE49-F238E27FC236}">
                <a16:creationId xmlns:a16="http://schemas.microsoft.com/office/drawing/2014/main" id="{574B73A0-F6D5-4EB7-886A-9D0D476A319B}"/>
              </a:ext>
            </a:extLst>
          </p:cNvPr>
          <p:cNvSpPr/>
          <p:nvPr/>
        </p:nvSpPr>
        <p:spPr>
          <a:xfrm rot="5400000">
            <a:off x="3228488" y="2575624"/>
            <a:ext cx="288925" cy="1008062"/>
          </a:xfrm>
          <a:prstGeom prst="rightBrace">
            <a:avLst>
              <a:gd name="adj1" fmla="val 45682"/>
              <a:gd name="adj2" fmla="val 50000"/>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CA" dirty="0"/>
          </a:p>
        </p:txBody>
      </p:sp>
      <p:sp>
        <p:nvSpPr>
          <p:cNvPr id="18" name="Right Brace 17">
            <a:extLst>
              <a:ext uri="{FF2B5EF4-FFF2-40B4-BE49-F238E27FC236}">
                <a16:creationId xmlns:a16="http://schemas.microsoft.com/office/drawing/2014/main" id="{C7E5D5DA-6384-4905-8625-10ECD4CE9653}"/>
              </a:ext>
            </a:extLst>
          </p:cNvPr>
          <p:cNvSpPr/>
          <p:nvPr/>
        </p:nvSpPr>
        <p:spPr>
          <a:xfrm rot="5400000">
            <a:off x="6541601" y="2575624"/>
            <a:ext cx="288925" cy="1008063"/>
          </a:xfrm>
          <a:prstGeom prst="rightBrace">
            <a:avLst>
              <a:gd name="adj1" fmla="val 45682"/>
              <a:gd name="adj2" fmla="val 50000"/>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CA" dirty="0"/>
          </a:p>
        </p:txBody>
      </p:sp>
      <p:graphicFrame>
        <p:nvGraphicFramePr>
          <p:cNvPr id="25" name="Object 24">
            <a:extLst>
              <a:ext uri="{FF2B5EF4-FFF2-40B4-BE49-F238E27FC236}">
                <a16:creationId xmlns:a16="http://schemas.microsoft.com/office/drawing/2014/main" id="{6456AFCF-0856-46D4-835F-0024430C31CC}"/>
              </a:ext>
            </a:extLst>
          </p:cNvPr>
          <p:cNvGraphicFramePr>
            <a:graphicFrameLocks noChangeAspect="1"/>
          </p:cNvGraphicFramePr>
          <p:nvPr>
            <p:extLst>
              <p:ext uri="{D42A27DB-BD31-4B8C-83A1-F6EECF244321}">
                <p14:modId xmlns:p14="http://schemas.microsoft.com/office/powerpoint/2010/main" val="3437311541"/>
              </p:ext>
            </p:extLst>
          </p:nvPr>
        </p:nvGraphicFramePr>
        <p:xfrm>
          <a:off x="1422324" y="3620706"/>
          <a:ext cx="1041400" cy="839787"/>
        </p:xfrm>
        <a:graphic>
          <a:graphicData uri="http://schemas.openxmlformats.org/presentationml/2006/ole">
            <mc:AlternateContent xmlns:mc="http://schemas.openxmlformats.org/markup-compatibility/2006">
              <mc:Choice xmlns:v="urn:schemas-microsoft-com:vml" Requires="v">
                <p:oleObj name="Equation" r:id="rId18" imgW="533169" imgH="431613" progId="Equation.DSMT4">
                  <p:embed/>
                </p:oleObj>
              </mc:Choice>
              <mc:Fallback>
                <p:oleObj name="Equation" r:id="rId18" imgW="533169" imgH="431613" progId="Equation.DSMT4">
                  <p:embed/>
                  <p:pic>
                    <p:nvPicPr>
                      <p:cNvPr id="25" name="Object 24">
                        <a:extLst>
                          <a:ext uri="{FF2B5EF4-FFF2-40B4-BE49-F238E27FC236}">
                            <a16:creationId xmlns:a16="http://schemas.microsoft.com/office/drawing/2014/main" id="{6456AFCF-0856-46D4-835F-0024430C31CC}"/>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422324" y="3620706"/>
                        <a:ext cx="1041400" cy="839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 name="Object 25">
            <a:extLst>
              <a:ext uri="{FF2B5EF4-FFF2-40B4-BE49-F238E27FC236}">
                <a16:creationId xmlns:a16="http://schemas.microsoft.com/office/drawing/2014/main" id="{0B80779F-1B09-4FB1-A872-4DEB29CDF9AD}"/>
              </a:ext>
            </a:extLst>
          </p:cNvPr>
          <p:cNvGraphicFramePr>
            <a:graphicFrameLocks noChangeAspect="1"/>
          </p:cNvGraphicFramePr>
          <p:nvPr>
            <p:extLst>
              <p:ext uri="{D42A27DB-BD31-4B8C-83A1-F6EECF244321}">
                <p14:modId xmlns:p14="http://schemas.microsoft.com/office/powerpoint/2010/main" val="2389151032"/>
              </p:ext>
            </p:extLst>
          </p:nvPr>
        </p:nvGraphicFramePr>
        <p:xfrm>
          <a:off x="2978075" y="3611181"/>
          <a:ext cx="1090613" cy="839787"/>
        </p:xfrm>
        <a:graphic>
          <a:graphicData uri="http://schemas.openxmlformats.org/presentationml/2006/ole">
            <mc:AlternateContent xmlns:mc="http://schemas.openxmlformats.org/markup-compatibility/2006">
              <mc:Choice xmlns:v="urn:schemas-microsoft-com:vml" Requires="v">
                <p:oleObj name="Equation" r:id="rId20" imgW="558558" imgH="431613" progId="Equation.DSMT4">
                  <p:embed/>
                </p:oleObj>
              </mc:Choice>
              <mc:Fallback>
                <p:oleObj name="Equation" r:id="rId20" imgW="558558" imgH="431613" progId="Equation.DSMT4">
                  <p:embed/>
                  <p:pic>
                    <p:nvPicPr>
                      <p:cNvPr id="26" name="Object 25">
                        <a:extLst>
                          <a:ext uri="{FF2B5EF4-FFF2-40B4-BE49-F238E27FC236}">
                            <a16:creationId xmlns:a16="http://schemas.microsoft.com/office/drawing/2014/main" id="{0B80779F-1B09-4FB1-A872-4DEB29CDF9AD}"/>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978075" y="3611181"/>
                        <a:ext cx="1090613" cy="839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 name="TextBox 26">
            <a:extLst>
              <a:ext uri="{FF2B5EF4-FFF2-40B4-BE49-F238E27FC236}">
                <a16:creationId xmlns:a16="http://schemas.microsoft.com/office/drawing/2014/main" id="{54AFA7B5-DD61-4975-ACB4-649B755DE205}"/>
              </a:ext>
            </a:extLst>
          </p:cNvPr>
          <p:cNvSpPr txBox="1"/>
          <p:nvPr/>
        </p:nvSpPr>
        <p:spPr>
          <a:xfrm>
            <a:off x="1176874" y="4539676"/>
            <a:ext cx="3148012" cy="923330"/>
          </a:xfrm>
          <a:prstGeom prst="rect">
            <a:avLst/>
          </a:prstGeom>
          <a:noFill/>
        </p:spPr>
        <p:txBody>
          <a:bodyPr>
            <a:spAutoFit/>
          </a:bodyPr>
          <a:lstStyle/>
          <a:p>
            <a:pPr algn="ctr" eaLnBrk="1" hangingPunct="1">
              <a:defRPr/>
            </a:pPr>
            <a:r>
              <a:rPr lang="en-CA" dirty="0">
                <a:solidFill>
                  <a:srgbClr val="FF0000"/>
                </a:solidFill>
                <a:latin typeface="+mj-lt"/>
                <a:cs typeface="Arial" charset="0"/>
              </a:rPr>
              <a:t>The standard ERROR for finding the confidence interval (C.I.)</a:t>
            </a:r>
          </a:p>
        </p:txBody>
      </p:sp>
      <p:graphicFrame>
        <p:nvGraphicFramePr>
          <p:cNvPr id="28" name="Object 4">
            <a:extLst>
              <a:ext uri="{FF2B5EF4-FFF2-40B4-BE49-F238E27FC236}">
                <a16:creationId xmlns:a16="http://schemas.microsoft.com/office/drawing/2014/main" id="{E18CE667-B182-405F-8F6B-D1D9B8B72ED0}"/>
              </a:ext>
            </a:extLst>
          </p:cNvPr>
          <p:cNvGraphicFramePr>
            <a:graphicFrameLocks noChangeAspect="1"/>
          </p:cNvGraphicFramePr>
          <p:nvPr>
            <p:extLst>
              <p:ext uri="{D42A27DB-BD31-4B8C-83A1-F6EECF244321}">
                <p14:modId xmlns:p14="http://schemas.microsoft.com/office/powerpoint/2010/main" val="326255871"/>
              </p:ext>
            </p:extLst>
          </p:nvPr>
        </p:nvGraphicFramePr>
        <p:xfrm>
          <a:off x="1273712" y="5431852"/>
          <a:ext cx="2932113" cy="1217613"/>
        </p:xfrm>
        <a:graphic>
          <a:graphicData uri="http://schemas.openxmlformats.org/presentationml/2006/ole">
            <mc:AlternateContent xmlns:mc="http://schemas.openxmlformats.org/markup-compatibility/2006">
              <mc:Choice xmlns:v="urn:schemas-microsoft-com:vml" Requires="v">
                <p:oleObj name="Equation" r:id="rId22" imgW="1714500" imgH="711200" progId="Equation.DSMT4">
                  <p:embed/>
                </p:oleObj>
              </mc:Choice>
              <mc:Fallback>
                <p:oleObj name="Equation" r:id="rId22" imgW="1714500" imgH="711200" progId="Equation.DSMT4">
                  <p:embed/>
                  <p:pic>
                    <p:nvPicPr>
                      <p:cNvPr id="28" name="Object 4">
                        <a:extLst>
                          <a:ext uri="{FF2B5EF4-FFF2-40B4-BE49-F238E27FC236}">
                            <a16:creationId xmlns:a16="http://schemas.microsoft.com/office/drawing/2014/main" id="{E18CE667-B182-405F-8F6B-D1D9B8B72ED0}"/>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273712" y="5431852"/>
                        <a:ext cx="2932113"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Object 28">
            <a:extLst>
              <a:ext uri="{FF2B5EF4-FFF2-40B4-BE49-F238E27FC236}">
                <a16:creationId xmlns:a16="http://schemas.microsoft.com/office/drawing/2014/main" id="{12CDB1C1-E598-434A-9314-4A4EAC3365A6}"/>
              </a:ext>
            </a:extLst>
          </p:cNvPr>
          <p:cNvGraphicFramePr>
            <a:graphicFrameLocks noChangeAspect="1"/>
          </p:cNvGraphicFramePr>
          <p:nvPr/>
        </p:nvGraphicFramePr>
        <p:xfrm>
          <a:off x="5624514" y="3543300"/>
          <a:ext cx="1685925" cy="839788"/>
        </p:xfrm>
        <a:graphic>
          <a:graphicData uri="http://schemas.openxmlformats.org/presentationml/2006/ole">
            <mc:AlternateContent xmlns:mc="http://schemas.openxmlformats.org/markup-compatibility/2006">
              <mc:Choice xmlns:v="urn:schemas-microsoft-com:vml" Requires="v">
                <p:oleObj name="Equation" r:id="rId24" imgW="863225" imgH="431613" progId="Equation.DSMT4">
                  <p:embed/>
                </p:oleObj>
              </mc:Choice>
              <mc:Fallback>
                <p:oleObj name="Equation" r:id="rId24" imgW="863225" imgH="431613" progId="Equation.DSMT4">
                  <p:embed/>
                  <p:pic>
                    <p:nvPicPr>
                      <p:cNvPr id="29" name="Object 28">
                        <a:extLst>
                          <a:ext uri="{FF2B5EF4-FFF2-40B4-BE49-F238E27FC236}">
                            <a16:creationId xmlns:a16="http://schemas.microsoft.com/office/drawing/2014/main" id="{12CDB1C1-E598-434A-9314-4A4EAC3365A6}"/>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624514" y="3543300"/>
                        <a:ext cx="1685925" cy="839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 name="TextBox 29">
            <a:extLst>
              <a:ext uri="{FF2B5EF4-FFF2-40B4-BE49-F238E27FC236}">
                <a16:creationId xmlns:a16="http://schemas.microsoft.com/office/drawing/2014/main" id="{E0725C1B-DD3E-4D2B-B158-1334D2FB3D34}"/>
              </a:ext>
            </a:extLst>
          </p:cNvPr>
          <p:cNvSpPr txBox="1"/>
          <p:nvPr/>
        </p:nvSpPr>
        <p:spPr>
          <a:xfrm>
            <a:off x="5854107" y="4594092"/>
            <a:ext cx="3972937" cy="646331"/>
          </a:xfrm>
          <a:prstGeom prst="rect">
            <a:avLst/>
          </a:prstGeom>
          <a:noFill/>
        </p:spPr>
        <p:txBody>
          <a:bodyPr wrap="square">
            <a:spAutoFit/>
          </a:bodyPr>
          <a:lstStyle/>
          <a:p>
            <a:pPr algn="ctr" eaLnBrk="1" hangingPunct="1">
              <a:defRPr/>
            </a:pPr>
            <a:r>
              <a:rPr lang="en-CA" dirty="0">
                <a:solidFill>
                  <a:srgbClr val="FF0000"/>
                </a:solidFill>
                <a:latin typeface="+mj-lt"/>
                <a:cs typeface="Arial" charset="0"/>
              </a:rPr>
              <a:t>The standard Error finding our Test Statistics , Z-score (TEST)</a:t>
            </a:r>
          </a:p>
        </p:txBody>
      </p:sp>
      <p:graphicFrame>
        <p:nvGraphicFramePr>
          <p:cNvPr id="31" name="Object 30">
            <a:extLst>
              <a:ext uri="{FF2B5EF4-FFF2-40B4-BE49-F238E27FC236}">
                <a16:creationId xmlns:a16="http://schemas.microsoft.com/office/drawing/2014/main" id="{4272BAB8-68CC-42AE-A3F5-E92535CE5A5C}"/>
              </a:ext>
            </a:extLst>
          </p:cNvPr>
          <p:cNvGraphicFramePr>
            <a:graphicFrameLocks noChangeAspect="1"/>
          </p:cNvGraphicFramePr>
          <p:nvPr>
            <p:extLst>
              <p:ext uri="{D42A27DB-BD31-4B8C-83A1-F6EECF244321}">
                <p14:modId xmlns:p14="http://schemas.microsoft.com/office/powerpoint/2010/main" val="1355621104"/>
              </p:ext>
            </p:extLst>
          </p:nvPr>
        </p:nvGraphicFramePr>
        <p:xfrm>
          <a:off x="5211170" y="5442774"/>
          <a:ext cx="2754313" cy="1106487"/>
        </p:xfrm>
        <a:graphic>
          <a:graphicData uri="http://schemas.openxmlformats.org/presentationml/2006/ole">
            <mc:AlternateContent xmlns:mc="http://schemas.openxmlformats.org/markup-compatibility/2006">
              <mc:Choice xmlns:v="urn:schemas-microsoft-com:vml" Requires="v">
                <p:oleObj name="Equation" r:id="rId26" imgW="1739900" imgH="698500" progId="Equation.DSMT4">
                  <p:embed/>
                </p:oleObj>
              </mc:Choice>
              <mc:Fallback>
                <p:oleObj name="Equation" r:id="rId26" imgW="1739900" imgH="698500" progId="Equation.DSMT4">
                  <p:embed/>
                  <p:pic>
                    <p:nvPicPr>
                      <p:cNvPr id="31" name="Object 30">
                        <a:extLst>
                          <a:ext uri="{FF2B5EF4-FFF2-40B4-BE49-F238E27FC236}">
                            <a16:creationId xmlns:a16="http://schemas.microsoft.com/office/drawing/2014/main" id="{4272BAB8-68CC-42AE-A3F5-E92535CE5A5C}"/>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211170" y="5442774"/>
                        <a:ext cx="2754313" cy="11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a:extLst>
              <a:ext uri="{FF2B5EF4-FFF2-40B4-BE49-F238E27FC236}">
                <a16:creationId xmlns:a16="http://schemas.microsoft.com/office/drawing/2014/main" id="{1C97691E-57A0-4370-B804-A285EF224B89}"/>
              </a:ext>
            </a:extLst>
          </p:cNvPr>
          <p:cNvGraphicFramePr>
            <a:graphicFrameLocks noChangeAspect="1"/>
          </p:cNvGraphicFramePr>
          <p:nvPr>
            <p:extLst>
              <p:ext uri="{D42A27DB-BD31-4B8C-83A1-F6EECF244321}">
                <p14:modId xmlns:p14="http://schemas.microsoft.com/office/powerpoint/2010/main" val="1806713095"/>
              </p:ext>
            </p:extLst>
          </p:nvPr>
        </p:nvGraphicFramePr>
        <p:xfrm>
          <a:off x="7932165" y="5538309"/>
          <a:ext cx="2392362" cy="844550"/>
        </p:xfrm>
        <a:graphic>
          <a:graphicData uri="http://schemas.openxmlformats.org/presentationml/2006/ole">
            <mc:AlternateContent xmlns:mc="http://schemas.openxmlformats.org/markup-compatibility/2006">
              <mc:Choice xmlns:v="urn:schemas-microsoft-com:vml" Requires="v">
                <p:oleObj name="Equation" r:id="rId28" imgW="1511280" imgH="533160" progId="Equation.DSMT4">
                  <p:embed/>
                </p:oleObj>
              </mc:Choice>
              <mc:Fallback>
                <p:oleObj name="Equation" r:id="rId28" imgW="1511280" imgH="533160" progId="Equation.DSMT4">
                  <p:embed/>
                  <p:pic>
                    <p:nvPicPr>
                      <p:cNvPr id="21" name="Object 20">
                        <a:extLst>
                          <a:ext uri="{FF2B5EF4-FFF2-40B4-BE49-F238E27FC236}">
                            <a16:creationId xmlns:a16="http://schemas.microsoft.com/office/drawing/2014/main" id="{1C97691E-57A0-4370-B804-A285EF224B89}"/>
                          </a:ext>
                        </a:extLst>
                      </p:cNvPr>
                      <p:cNvPicPr>
                        <a:picLocks noChangeAspect="1" noChangeArrowheads="1"/>
                      </p:cNvPicPr>
                      <p:nvPr/>
                    </p:nvPicPr>
                    <p:blipFill>
                      <a:blip r:embed="rId29"/>
                      <a:srcRect/>
                      <a:stretch>
                        <a:fillRect/>
                      </a:stretch>
                    </p:blipFill>
                    <p:spPr bwMode="auto">
                      <a:xfrm>
                        <a:off x="7932165" y="5538309"/>
                        <a:ext cx="2392362"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blinds(horizontal)">
                                      <p:cBhvr>
                                        <p:cTn id="7" dur="500"/>
                                        <p:tgtEl>
                                          <p:spTgt spid="20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blinds(horizontal)">
                                      <p:cBhvr>
                                        <p:cTn id="12" dur="500"/>
                                        <p:tgtEl>
                                          <p:spTgt spid="205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053"/>
                                        </p:tgtEl>
                                        <p:attrNameLst>
                                          <p:attrName>style.visibility</p:attrName>
                                        </p:attrNameLst>
                                      </p:cBhvr>
                                      <p:to>
                                        <p:strVal val="visible"/>
                                      </p:to>
                                    </p:set>
                                    <p:animEffect transition="in" filter="blinds(horizontal)">
                                      <p:cBhvr>
                                        <p:cTn id="17" dur="500"/>
                                        <p:tgtEl>
                                          <p:spTgt spid="205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054"/>
                                        </p:tgtEl>
                                        <p:attrNameLst>
                                          <p:attrName>style.visibility</p:attrName>
                                        </p:attrNameLst>
                                      </p:cBhvr>
                                      <p:to>
                                        <p:strVal val="visible"/>
                                      </p:to>
                                    </p:set>
                                    <p:animEffect transition="in" filter="blinds(horizontal)">
                                      <p:cBhvr>
                                        <p:cTn id="22" dur="500"/>
                                        <p:tgtEl>
                                          <p:spTgt spid="205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055"/>
                                        </p:tgtEl>
                                        <p:attrNameLst>
                                          <p:attrName>style.visibility</p:attrName>
                                        </p:attrNameLst>
                                      </p:cBhvr>
                                      <p:to>
                                        <p:strVal val="visible"/>
                                      </p:to>
                                    </p:set>
                                    <p:animEffect transition="in" filter="blinds(horizontal)">
                                      <p:cBhvr>
                                        <p:cTn id="27" dur="500"/>
                                        <p:tgtEl>
                                          <p:spTgt spid="205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2056"/>
                                        </p:tgtEl>
                                        <p:attrNameLst>
                                          <p:attrName>style.visibility</p:attrName>
                                        </p:attrNameLst>
                                      </p:cBhvr>
                                      <p:to>
                                        <p:strVal val="visible"/>
                                      </p:to>
                                    </p:set>
                                    <p:animEffect transition="in" filter="blinds(horizontal)">
                                      <p:cBhvr>
                                        <p:cTn id="32" dur="500"/>
                                        <p:tgtEl>
                                          <p:spTgt spid="205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down)">
                                      <p:cBhvr>
                                        <p:cTn id="37" dur="500"/>
                                        <p:tgtEl>
                                          <p:spTgt spid="17"/>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linds(horizontal)">
                                      <p:cBhvr>
                                        <p:cTn id="40" dur="500"/>
                                        <p:tgtEl>
                                          <p:spTgt spid="15"/>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blinds(horizontal)">
                                      <p:cBhvr>
                                        <p:cTn id="45" dur="500"/>
                                        <p:tgtEl>
                                          <p:spTgt spid="16"/>
                                        </p:tgtEl>
                                      </p:cBhvr>
                                    </p:animEffect>
                                  </p:childTnLst>
                                </p:cTn>
                              </p:par>
                            </p:childTnLst>
                          </p:cTn>
                        </p:par>
                        <p:par>
                          <p:cTn id="46" fill="hold" nodeType="afterGroup">
                            <p:stCondLst>
                              <p:cond delay="500"/>
                            </p:stCondLst>
                            <p:childTnLst>
                              <p:par>
                                <p:cTn id="47" presetID="22" presetClass="entr" presetSubtype="4"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down)">
                                      <p:cBhvr>
                                        <p:cTn id="49" dur="500"/>
                                        <p:tgtEl>
                                          <p:spTgt spid="18"/>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blinds(horizontal)">
                                      <p:cBhvr>
                                        <p:cTn id="54" dur="500"/>
                                        <p:tgtEl>
                                          <p:spTgt spid="25"/>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3" presetClass="entr" presetSubtype="10" fill="hold"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blinds(horizontal)">
                                      <p:cBhvr>
                                        <p:cTn id="59" dur="500"/>
                                        <p:tgtEl>
                                          <p:spTgt spid="26"/>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blinds(horizontal)">
                                      <p:cBhvr>
                                        <p:cTn id="64" dur="500"/>
                                        <p:tgtEl>
                                          <p:spTgt spid="27"/>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10" presetClass="entr" presetSubtype="0" fill="hold" nodeType="click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500"/>
                                        <p:tgtEl>
                                          <p:spTgt spid="28"/>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3" presetClass="entr" presetSubtype="10" fill="hold" nodeType="click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blinds(horizontal)">
                                      <p:cBhvr>
                                        <p:cTn id="74" dur="500"/>
                                        <p:tgtEl>
                                          <p:spTgt spid="29"/>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blinds(horizontal)">
                                      <p:cBhvr>
                                        <p:cTn id="79" dur="500"/>
                                        <p:tgtEl>
                                          <p:spTgt spid="30"/>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10" presetClass="entr" presetSubtype="0" fill="hold" nodeType="click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fade">
                                      <p:cBhvr>
                                        <p:cTn id="84" dur="500"/>
                                        <p:tgtEl>
                                          <p:spTgt spid="31"/>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fade">
                                      <p:cBhvr>
                                        <p:cTn id="8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animBg="1"/>
      <p:bldP spid="18" grpId="0" animBg="1"/>
      <p:bldP spid="27" grpId="0"/>
      <p:bldP spid="3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ff2bc79a42d4e1134194e983bf134319e6f264"/>
  <p:tag name="ISPRING_ULTRA_SCORM_SLIDE_COUNT" val="15"/>
  <p:tag name="ISPRING_ULTRA_SCORM_DURATION" val="3600"/>
  <p:tag name="ISPRING_ULTRA_SCORM_QUIZ_NUMBER" val="0"/>
  <p:tag name="GENSWF_OUTPUT_FILE_NAME" val="apstatch132"/>
  <p:tag name="ISPRING_LMS_API_VERSION" val="SCORM 2004 (4th edition)"/>
  <p:tag name="ISPRING_ULTRA_SCORM_COURCE_TITLE" val="AP Stats 13.1-3  Comparing Two population Proportions (2023)"/>
  <p:tag name="ISPRING_ULTRA_SCORM_COURSE_ID" val="AC6A55B8-7D3C-4A5E-BF16-5065949E4590"/>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FFFDQj{D1961B4B-4104-4DBD-91AB-5334FB564497}&quot;,&quot;C:\\Users\\e15108\\OneDrive - SD41\\Statistics\\Online Stats Notes\\BCMathca\\AP Stat&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53.000000"/>
  <p:tag name="ISPRING_PRESENTATION_TITLE" val="AP Stats 13.1-3  Comparing Two population Proportions (2023)"/>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32565E08-CB61-4218-96EE-C213DB3D09B2}:259"/>
</p:tagLst>
</file>

<file path=ppt/tags/tag11.xml><?xml version="1.0" encoding="utf-8"?>
<p:tagLst xmlns:a="http://schemas.openxmlformats.org/drawingml/2006/main" xmlns:r="http://schemas.openxmlformats.org/officeDocument/2006/relationships" xmlns:p="http://schemas.openxmlformats.org/presentationml/2006/main">
  <p:tag name="GENSWF_SLIDE_UID" val="{D67D54DD-C257-4A5E-9574-C21627A58184}:260"/>
</p:tagLst>
</file>

<file path=ppt/tags/tag12.xml><?xml version="1.0" encoding="utf-8"?>
<p:tagLst xmlns:a="http://schemas.openxmlformats.org/drawingml/2006/main" xmlns:r="http://schemas.openxmlformats.org/officeDocument/2006/relationships" xmlns:p="http://schemas.openxmlformats.org/presentationml/2006/main">
  <p:tag name="GENSWF_SLIDE_UID" val="{B0574D3C-62D8-470B-9881-393E0A666D77}:261"/>
</p:tagLst>
</file>

<file path=ppt/tags/tag13.xml><?xml version="1.0" encoding="utf-8"?>
<p:tagLst xmlns:a="http://schemas.openxmlformats.org/drawingml/2006/main" xmlns:r="http://schemas.openxmlformats.org/officeDocument/2006/relationships" xmlns:p="http://schemas.openxmlformats.org/presentationml/2006/main">
  <p:tag name="GENSWF_SLIDE_UID" val="{C20A8225-F7A4-4CAF-9063-24E6A7FC3736}:263"/>
</p:tagLst>
</file>

<file path=ppt/tags/tag14.xml><?xml version="1.0" encoding="utf-8"?>
<p:tagLst xmlns:a="http://schemas.openxmlformats.org/drawingml/2006/main" xmlns:r="http://schemas.openxmlformats.org/officeDocument/2006/relationships" xmlns:p="http://schemas.openxmlformats.org/presentationml/2006/main">
  <p:tag name="GENSWF_SLIDE_UID" val="{5FF22EA1-E659-420B-B826-39992B2DB6F6}:264"/>
</p:tagLst>
</file>

<file path=ppt/tags/tag15.xml><?xml version="1.0" encoding="utf-8"?>
<p:tagLst xmlns:a="http://schemas.openxmlformats.org/drawingml/2006/main" xmlns:r="http://schemas.openxmlformats.org/officeDocument/2006/relationships" xmlns:p="http://schemas.openxmlformats.org/presentationml/2006/main">
  <p:tag name="GENSWF_SLIDE_UID" val="{9DA9015F-1885-4E44-BE19-82C74E85D0BF}:265"/>
</p:tagLst>
</file>

<file path=ppt/tags/tag16.xml><?xml version="1.0" encoding="utf-8"?>
<p:tagLst xmlns:a="http://schemas.openxmlformats.org/drawingml/2006/main" xmlns:r="http://schemas.openxmlformats.org/officeDocument/2006/relationships" xmlns:p="http://schemas.openxmlformats.org/presentationml/2006/main">
  <p:tag name="GENSWF_SLIDE_UID" val="{A8633482-5BA6-4676-8127-D7472C8E89AC}:266"/>
</p:tagLst>
</file>

<file path=ppt/tags/tag17.xml><?xml version="1.0" encoding="utf-8"?>
<p:tagLst xmlns:a="http://schemas.openxmlformats.org/drawingml/2006/main" xmlns:r="http://schemas.openxmlformats.org/officeDocument/2006/relationships" xmlns:p="http://schemas.openxmlformats.org/presentationml/2006/main">
  <p:tag name="GENSWF_SLIDE_UID" val="{27DCCEF2-2893-4816-8E97-5AF9946D871E}:275"/>
</p:tagLst>
</file>

<file path=ppt/tags/tag18.xml><?xml version="1.0" encoding="utf-8"?>
<p:tagLst xmlns:a="http://schemas.openxmlformats.org/drawingml/2006/main" xmlns:r="http://schemas.openxmlformats.org/officeDocument/2006/relationships" xmlns:p="http://schemas.openxmlformats.org/presentationml/2006/main">
  <p:tag name="GENSWF_SLIDE_UID" val="{0845925F-E377-429F-B941-B9A99F35EE05}:279"/>
</p:tagLst>
</file>

<file path=ppt/tags/tag19.xml><?xml version="1.0" encoding="utf-8"?>
<p:tagLst xmlns:a="http://schemas.openxmlformats.org/drawingml/2006/main" xmlns:r="http://schemas.openxmlformats.org/officeDocument/2006/relationships" xmlns:p="http://schemas.openxmlformats.org/presentationml/2006/main">
  <p:tag name="GENSWF_SLIDE_UID" val="{12E23BF2-9D8D-43BB-AAAE-E56E8F84E63B}:274"/>
</p:tagLst>
</file>

<file path=ppt/tags/tag2.xml><?xml version="1.0" encoding="utf-8"?>
<p:tagLst xmlns:a="http://schemas.openxmlformats.org/drawingml/2006/main" xmlns:r="http://schemas.openxmlformats.org/officeDocument/2006/relationships" xmlns:p="http://schemas.openxmlformats.org/presentationml/2006/main">
  <p:tag name="GENSWF_SLIDE_UID" val="{CD39D45B-EB9A-4C9B-A731-02A2A27E5BED}:256"/>
</p:tagLst>
</file>

<file path=ppt/tags/tag20.xml><?xml version="1.0" encoding="utf-8"?>
<p:tagLst xmlns:a="http://schemas.openxmlformats.org/drawingml/2006/main" xmlns:r="http://schemas.openxmlformats.org/officeDocument/2006/relationships" xmlns:p="http://schemas.openxmlformats.org/presentationml/2006/main">
  <p:tag name="GENSWF_SLIDE_UID" val="{69530D75-37BB-464A-BEE0-ECB4F2D773DA}:277"/>
</p:tagLst>
</file>

<file path=ppt/tags/tag21.xml><?xml version="1.0" encoding="utf-8"?>
<p:tagLst xmlns:a="http://schemas.openxmlformats.org/drawingml/2006/main" xmlns:r="http://schemas.openxmlformats.org/officeDocument/2006/relationships" xmlns:p="http://schemas.openxmlformats.org/presentationml/2006/main">
  <p:tag name="GENSWF_SLIDE_UID" val="{6E64281E-2AF2-4276-AC62-B72B81DA96DA}:280"/>
</p:tagLst>
</file>

<file path=ppt/tags/tag22.xml><?xml version="1.0" encoding="utf-8"?>
<p:tagLst xmlns:a="http://schemas.openxmlformats.org/drawingml/2006/main" xmlns:r="http://schemas.openxmlformats.org/officeDocument/2006/relationships" xmlns:p="http://schemas.openxmlformats.org/presentationml/2006/main">
  <p:tag name="GENSWF_SLIDE_UID" val="{13CAE3AB-6F2B-425D-814C-B6F22CEA4465}:281"/>
</p:tagLst>
</file>

<file path=ppt/tags/tag23.xml><?xml version="1.0" encoding="utf-8"?>
<p:tagLst xmlns:a="http://schemas.openxmlformats.org/drawingml/2006/main" xmlns:r="http://schemas.openxmlformats.org/officeDocument/2006/relationships" xmlns:p="http://schemas.openxmlformats.org/presentationml/2006/main">
  <p:tag name="GENSWF_SLIDE_UID" val="{E2D9F85D-7768-4595-8CEA-47EFE225695A}:267"/>
</p:tagLst>
</file>

<file path=ppt/tags/tag24.xml><?xml version="1.0" encoding="utf-8"?>
<p:tagLst xmlns:a="http://schemas.openxmlformats.org/drawingml/2006/main" xmlns:r="http://schemas.openxmlformats.org/officeDocument/2006/relationships" xmlns:p="http://schemas.openxmlformats.org/presentationml/2006/main">
  <p:tag name="GENSWF_SLIDE_UID" val="{940E714B-78A8-40B7-8685-141BF2052283}:269"/>
</p:tagLst>
</file>

<file path=ppt/tags/tag25.xml><?xml version="1.0" encoding="utf-8"?>
<p:tagLst xmlns:a="http://schemas.openxmlformats.org/drawingml/2006/main" xmlns:r="http://schemas.openxmlformats.org/officeDocument/2006/relationships" xmlns:p="http://schemas.openxmlformats.org/presentationml/2006/main">
  <p:tag name="GENSWF_SLIDE_UID" val="{3EBB1E1A-D2DF-433E-8314-758AED2653A2}:270"/>
</p:tagLst>
</file>

<file path=ppt/tags/tag26.xml><?xml version="1.0" encoding="utf-8"?>
<p:tagLst xmlns:a="http://schemas.openxmlformats.org/drawingml/2006/main" xmlns:r="http://schemas.openxmlformats.org/officeDocument/2006/relationships" xmlns:p="http://schemas.openxmlformats.org/presentationml/2006/main">
  <p:tag name="GENSWF_SLIDE_UID" val="{BFBBA0FA-CDE0-4FD1-B916-8F0E99473AD3}:272"/>
</p:tagLst>
</file>

<file path=ppt/tags/tag27.xml><?xml version="1.0" encoding="utf-8"?>
<p:tagLst xmlns:a="http://schemas.openxmlformats.org/drawingml/2006/main" xmlns:r="http://schemas.openxmlformats.org/officeDocument/2006/relationships" xmlns:p="http://schemas.openxmlformats.org/presentationml/2006/main">
  <p:tag name="GENSWF_SLIDE_UID" val="{230AE528-F31E-417E-AAA7-6A4367EFC5BB}:273"/>
</p:tagLst>
</file>

<file path=ppt/tags/tag28.xml><?xml version="1.0" encoding="utf-8"?>
<p:tagLst xmlns:a="http://schemas.openxmlformats.org/drawingml/2006/main" xmlns:r="http://schemas.openxmlformats.org/officeDocument/2006/relationships" xmlns:p="http://schemas.openxmlformats.org/presentationml/2006/main">
  <p:tag name="GENSWF_SLIDE_UID" val="{58E19780-8982-46E5-B963-96D360962C86}:262"/>
</p:tagLst>
</file>

<file path=ppt/tags/tag29.xml><?xml version="1.0" encoding="utf-8"?>
<p:tagLst xmlns:a="http://schemas.openxmlformats.org/drawingml/2006/main" xmlns:r="http://schemas.openxmlformats.org/officeDocument/2006/relationships" xmlns:p="http://schemas.openxmlformats.org/presentationml/2006/main">
  <p:tag name="GENSWF_SLIDE_UID" val="{FA269AAA-FD6A-44D3-B7FB-63A4E7371E8D}:276"/>
</p:tagLst>
</file>

<file path=ppt/tags/tag3.xml><?xml version="1.0" encoding="utf-8"?>
<p:tagLst xmlns:a="http://schemas.openxmlformats.org/drawingml/2006/main" xmlns:r="http://schemas.openxmlformats.org/officeDocument/2006/relationships" xmlns:p="http://schemas.openxmlformats.org/presentationml/2006/main">
  <p:tag name="GENSWF_SLIDE_UID" val="{20D41614-E7C2-4F8F-88EB-FB42310D25D9}:282"/>
</p:tagLst>
</file>

<file path=ppt/tags/tag4.xml><?xml version="1.0" encoding="utf-8"?>
<p:tagLst xmlns:a="http://schemas.openxmlformats.org/drawingml/2006/main" xmlns:r="http://schemas.openxmlformats.org/officeDocument/2006/relationships" xmlns:p="http://schemas.openxmlformats.org/presentationml/2006/main">
  <p:tag name="GENSWF_SLIDE_UID" val="{37A8CEF1-7BAD-432E-856A-D7B9B48C5CAC}:298"/>
</p:tagLst>
</file>

<file path=ppt/tags/tag5.xml><?xml version="1.0" encoding="utf-8"?>
<p:tagLst xmlns:a="http://schemas.openxmlformats.org/drawingml/2006/main" xmlns:r="http://schemas.openxmlformats.org/officeDocument/2006/relationships" xmlns:p="http://schemas.openxmlformats.org/presentationml/2006/main">
  <p:tag name="GENSWF_SLIDE_UID" val="{1B530005-F252-44A3-8E63-EE2DB48C5EA6}:297"/>
</p:tagLst>
</file>

<file path=ppt/tags/tag6.xml><?xml version="1.0" encoding="utf-8"?>
<p:tagLst xmlns:a="http://schemas.openxmlformats.org/drawingml/2006/main" xmlns:r="http://schemas.openxmlformats.org/officeDocument/2006/relationships" xmlns:p="http://schemas.openxmlformats.org/presentationml/2006/main">
  <p:tag name="GENSWF_SLIDE_UID" val="{7C3DE494-69E4-4A54-819C-27939949C871}:257"/>
</p:tagLst>
</file>

<file path=ppt/tags/tag7.xml><?xml version="1.0" encoding="utf-8"?>
<p:tagLst xmlns:a="http://schemas.openxmlformats.org/drawingml/2006/main" xmlns:r="http://schemas.openxmlformats.org/officeDocument/2006/relationships" xmlns:p="http://schemas.openxmlformats.org/presentationml/2006/main">
  <p:tag name="GENSWF_SLIDE_UID" val="{FEDB11B9-EAE8-4A58-BE41-FB7931088140}:271"/>
</p:tagLst>
</file>

<file path=ppt/tags/tag8.xml><?xml version="1.0" encoding="utf-8"?>
<p:tagLst xmlns:a="http://schemas.openxmlformats.org/drawingml/2006/main" xmlns:r="http://schemas.openxmlformats.org/officeDocument/2006/relationships" xmlns:p="http://schemas.openxmlformats.org/presentationml/2006/main">
  <p:tag name="GENSWF_SLIDE_UID" val="{CD498CCF-531A-47AB-BF94-82FEF5ED3FEE}:278"/>
</p:tagLst>
</file>

<file path=ppt/tags/tag9.xml><?xml version="1.0" encoding="utf-8"?>
<p:tagLst xmlns:a="http://schemas.openxmlformats.org/drawingml/2006/main" xmlns:r="http://schemas.openxmlformats.org/officeDocument/2006/relationships" xmlns:p="http://schemas.openxmlformats.org/presentationml/2006/main">
  <p:tag name="GENSWF_SLIDE_UID" val="{A3FDAE85-1CA9-467B-9578-33144C294ECC}:258"/>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7715D9D1D2C146AE4620C3665BB8EF" ma:contentTypeVersion="36" ma:contentTypeDescription="Create a new document." ma:contentTypeScope="" ma:versionID="54bd44896cfccb1475f10c267e8c7d46">
  <xsd:schema xmlns:xsd="http://www.w3.org/2001/XMLSchema" xmlns:xs="http://www.w3.org/2001/XMLSchema" xmlns:p="http://schemas.microsoft.com/office/2006/metadata/properties" xmlns:ns3="d00fb86e-a52e-4f2f-9300-62c8872f8705" xmlns:ns4="0592969b-b9e0-4bc7-baa3-fba5b5725717" targetNamespace="http://schemas.microsoft.com/office/2006/metadata/properties" ma:root="true" ma:fieldsID="d6e0930fe37cb96454f944250911edb2" ns3:_="" ns4:_="">
    <xsd:import namespace="d00fb86e-a52e-4f2f-9300-62c8872f8705"/>
    <xsd:import namespace="0592969b-b9e0-4bc7-baa3-fba5b572571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3:NotebookType" minOccurs="0"/>
                <xsd:element ref="ns3:FolderType" minOccurs="0"/>
                <xsd:element ref="ns3:Owner" minOccurs="0"/>
                <xsd:element ref="ns3:DefaultSectionNames" minOccurs="0"/>
                <xsd:element ref="ns3:Templates" minOccurs="0"/>
                <xsd:element ref="ns3:CultureName"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4:SharedWithUsers" minOccurs="0"/>
                <xsd:element ref="ns4:SharedWithDetails" minOccurs="0"/>
                <xsd:element ref="ns4:SharingHintHash" minOccurs="0"/>
                <xsd:element ref="ns3:MediaServiceOCR" minOccurs="0"/>
                <xsd:element ref="ns3:TeamsChannelId" minOccurs="0"/>
                <xsd:element ref="ns3:IsNotebookLocked" minOccurs="0"/>
                <xsd:element ref="ns3:MediaServiceGenerationTime" minOccurs="0"/>
                <xsd:element ref="ns3:MediaServiceEventHashCode" minOccurs="0"/>
                <xsd:element ref="ns3:Math_Settings" minOccurs="0"/>
                <xsd:element ref="ns3:Distribution_Groups" minOccurs="0"/>
                <xsd:element ref="ns3:LMS_Mappings" minOccurs="0"/>
                <xsd:element ref="ns3:MediaServiceAutoKeyPoints" minOccurs="0"/>
                <xsd:element ref="ns3:MediaServiceKeyPoints" minOccurs="0"/>
                <xsd:element ref="ns3:Teams_Channel_Section_Location"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0fb86e-a52e-4f2f-9300-62c8872f870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NotebookType" ma:index="13" nillable="true" ma:displayName="Notebook Type" ma:internalName="NotebookType">
      <xsd:simpleType>
        <xsd:restriction base="dms:Text"/>
      </xsd:simpleType>
    </xsd:element>
    <xsd:element name="FolderType" ma:index="14" nillable="true" ma:displayName="Folder Type" ma:internalName="FolderType">
      <xsd:simpleType>
        <xsd:restriction base="dms:Text"/>
      </xsd:simpleType>
    </xsd:element>
    <xsd:element name="Owner" ma:index="15"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6" nillable="true" ma:displayName="Default Section Names" ma:internalName="DefaultSectionNames">
      <xsd:simpleType>
        <xsd:restriction base="dms:Note">
          <xsd:maxLength value="255"/>
        </xsd:restriction>
      </xsd:simpleType>
    </xsd:element>
    <xsd:element name="Templates" ma:index="17" nillable="true" ma:displayName="Templates" ma:internalName="Templates">
      <xsd:simpleType>
        <xsd:restriction base="dms:Note">
          <xsd:maxLength value="255"/>
        </xsd:restriction>
      </xsd:simpleType>
    </xsd:element>
    <xsd:element name="CultureName" ma:index="18" nillable="true" ma:displayName="Culture Name" ma:internalName="CultureName">
      <xsd:simpleType>
        <xsd:restriction base="dms:Text"/>
      </xsd:simpleType>
    </xsd:element>
    <xsd:element name="AppVersion" ma:index="19" nillable="true" ma:displayName="App Version" ma:internalName="AppVersion">
      <xsd:simpleType>
        <xsd:restriction base="dms:Text"/>
      </xsd:simpleType>
    </xsd:element>
    <xsd:element name="Teachers" ma:index="20"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1"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2"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3" nillable="true" ma:displayName="Invited Teachers" ma:internalName="Invited_Teachers">
      <xsd:simpleType>
        <xsd:restriction base="dms:Note">
          <xsd:maxLength value="255"/>
        </xsd:restriction>
      </xsd:simpleType>
    </xsd:element>
    <xsd:element name="Invited_Students" ma:index="24" nillable="true" ma:displayName="Invited Students" ma:internalName="Invited_Students">
      <xsd:simpleType>
        <xsd:restriction base="dms:Note">
          <xsd:maxLength value="255"/>
        </xsd:restriction>
      </xsd:simpleType>
    </xsd:element>
    <xsd:element name="Self_Registration_Enabled" ma:index="25" nillable="true" ma:displayName="Self Registration Enabled" ma:internalName="Self_Registration_Enabled">
      <xsd:simpleType>
        <xsd:restriction base="dms:Boolean"/>
      </xsd:simpleType>
    </xsd:element>
    <xsd:element name="Has_Teacher_Only_SectionGroup" ma:index="26" nillable="true" ma:displayName="Has Teacher Only SectionGroup" ma:internalName="Has_Teacher_Only_SectionGroup">
      <xsd:simpleType>
        <xsd:restriction base="dms:Boolean"/>
      </xsd:simpleType>
    </xsd:element>
    <xsd:element name="Is_Collaboration_Space_Locked" ma:index="27" nillable="true" ma:displayName="Is Collaboration Space Locked" ma:internalName="Is_Collaboration_Space_Locked">
      <xsd:simpleType>
        <xsd:restriction base="dms:Boolean"/>
      </xsd:simpleType>
    </xsd:element>
    <xsd:element name="MediaServiceOCR" ma:index="31" nillable="true" ma:displayName="MediaServiceOCR" ma:internalName="MediaServiceOCR" ma:readOnly="true">
      <xsd:simpleType>
        <xsd:restriction base="dms:Note">
          <xsd:maxLength value="255"/>
        </xsd:restriction>
      </xsd:simpleType>
    </xsd:element>
    <xsd:element name="TeamsChannelId" ma:index="32" nillable="true" ma:displayName="Teams Channel Id" ma:internalName="TeamsChannelId">
      <xsd:simpleType>
        <xsd:restriction base="dms:Text"/>
      </xsd:simpleType>
    </xsd:element>
    <xsd:element name="IsNotebookLocked" ma:index="33" nillable="true" ma:displayName="Is Notebook Locked" ma:internalName="IsNotebookLocked">
      <xsd:simpleType>
        <xsd:restriction base="dms:Boolean"/>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element name="Math_Settings" ma:index="36" nillable="true" ma:displayName="Math Settings" ma:internalName="Math_Settings">
      <xsd:simpleType>
        <xsd:restriction base="dms:Text"/>
      </xsd:simpleType>
    </xsd:element>
    <xsd:element name="Distribution_Groups" ma:index="37" nillable="true" ma:displayName="Distribution Groups" ma:internalName="Distribution_Groups">
      <xsd:simpleType>
        <xsd:restriction base="dms:Note">
          <xsd:maxLength value="255"/>
        </xsd:restriction>
      </xsd:simpleType>
    </xsd:element>
    <xsd:element name="LMS_Mappings" ma:index="38" nillable="true" ma:displayName="LMS Mappings" ma:internalName="LMS_Mappings">
      <xsd:simpleType>
        <xsd:restriction base="dms:Note">
          <xsd:maxLength value="255"/>
        </xsd:restriction>
      </xsd:simpleType>
    </xsd:element>
    <xsd:element name="MediaServiceAutoKeyPoints" ma:index="39" nillable="true" ma:displayName="MediaServiceAutoKeyPoints" ma:hidden="true" ma:internalName="MediaServiceAutoKeyPoints" ma:readOnly="true">
      <xsd:simpleType>
        <xsd:restriction base="dms:Note"/>
      </xsd:simpleType>
    </xsd:element>
    <xsd:element name="MediaServiceKeyPoints" ma:index="40" nillable="true" ma:displayName="KeyPoints" ma:internalName="MediaServiceKeyPoints" ma:readOnly="true">
      <xsd:simpleType>
        <xsd:restriction base="dms:Note">
          <xsd:maxLength value="255"/>
        </xsd:restriction>
      </xsd:simpleType>
    </xsd:element>
    <xsd:element name="Teams_Channel_Section_Location" ma:index="41" nillable="true" ma:displayName="Teams Channel Section Location" ma:internalName="Teams_Channel_Section_Location">
      <xsd:simpleType>
        <xsd:restriction base="dms:Text"/>
      </xsd:simpleType>
    </xsd:element>
    <xsd:element name="MediaLengthInSeconds" ma:index="42" nillable="true" ma:displayName="Length (seconds)" ma:internalName="MediaLengthInSeconds" ma:readOnly="true">
      <xsd:simpleType>
        <xsd:restriction base="dms:Unknown"/>
      </xsd:simpleType>
    </xsd:element>
    <xsd:element name="_activity" ma:index="43"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592969b-b9e0-4bc7-baa3-fba5b5725717" elementFormDefault="qualified">
    <xsd:import namespace="http://schemas.microsoft.com/office/2006/documentManagement/types"/>
    <xsd:import namespace="http://schemas.microsoft.com/office/infopath/2007/PartnerControls"/>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Shared With Details" ma:internalName="SharedWithDetails" ma:readOnly="true">
      <xsd:simpleType>
        <xsd:restriction base="dms:Note">
          <xsd:maxLength value="255"/>
        </xsd:restriction>
      </xsd:simpleType>
    </xsd:element>
    <xsd:element name="SharingHintHash" ma:index="3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ath_Settings xmlns="d00fb86e-a52e-4f2f-9300-62c8872f8705" xsi:nil="true"/>
    <Owner xmlns="d00fb86e-a52e-4f2f-9300-62c8872f8705">
      <UserInfo>
        <DisplayName/>
        <AccountId xsi:nil="true"/>
        <AccountType/>
      </UserInfo>
    </Owner>
    <Distribution_Groups xmlns="d00fb86e-a52e-4f2f-9300-62c8872f8705" xsi:nil="true"/>
    <Invited_Teachers xmlns="d00fb86e-a52e-4f2f-9300-62c8872f8705" xsi:nil="true"/>
    <Invited_Students xmlns="d00fb86e-a52e-4f2f-9300-62c8872f8705" xsi:nil="true"/>
    <LMS_Mappings xmlns="d00fb86e-a52e-4f2f-9300-62c8872f8705" xsi:nil="true"/>
    <Templates xmlns="d00fb86e-a52e-4f2f-9300-62c8872f8705" xsi:nil="true"/>
    <FolderType xmlns="d00fb86e-a52e-4f2f-9300-62c8872f8705" xsi:nil="true"/>
    <Student_Groups xmlns="d00fb86e-a52e-4f2f-9300-62c8872f8705">
      <UserInfo>
        <DisplayName/>
        <AccountId xsi:nil="true"/>
        <AccountType/>
      </UserInfo>
    </Student_Groups>
    <DefaultSectionNames xmlns="d00fb86e-a52e-4f2f-9300-62c8872f8705" xsi:nil="true"/>
    <_activity xmlns="d00fb86e-a52e-4f2f-9300-62c8872f8705" xsi:nil="true"/>
    <Students xmlns="d00fb86e-a52e-4f2f-9300-62c8872f8705">
      <UserInfo>
        <DisplayName/>
        <AccountId xsi:nil="true"/>
        <AccountType/>
      </UserInfo>
    </Students>
    <IsNotebookLocked xmlns="d00fb86e-a52e-4f2f-9300-62c8872f8705" xsi:nil="true"/>
    <Is_Collaboration_Space_Locked xmlns="d00fb86e-a52e-4f2f-9300-62c8872f8705" xsi:nil="true"/>
    <Self_Registration_Enabled xmlns="d00fb86e-a52e-4f2f-9300-62c8872f8705" xsi:nil="true"/>
    <Has_Teacher_Only_SectionGroup xmlns="d00fb86e-a52e-4f2f-9300-62c8872f8705" xsi:nil="true"/>
    <CultureName xmlns="d00fb86e-a52e-4f2f-9300-62c8872f8705" xsi:nil="true"/>
    <AppVersion xmlns="d00fb86e-a52e-4f2f-9300-62c8872f8705" xsi:nil="true"/>
    <TeamsChannelId xmlns="d00fb86e-a52e-4f2f-9300-62c8872f8705" xsi:nil="true"/>
    <Teams_Channel_Section_Location xmlns="d00fb86e-a52e-4f2f-9300-62c8872f8705" xsi:nil="true"/>
    <NotebookType xmlns="d00fb86e-a52e-4f2f-9300-62c8872f8705" xsi:nil="true"/>
    <Teachers xmlns="d00fb86e-a52e-4f2f-9300-62c8872f8705">
      <UserInfo>
        <DisplayName/>
        <AccountId xsi:nil="true"/>
        <AccountType/>
      </UserInfo>
    </Teachers>
  </documentManagement>
</p:properties>
</file>

<file path=customXml/itemProps1.xml><?xml version="1.0" encoding="utf-8"?>
<ds:datastoreItem xmlns:ds="http://schemas.openxmlformats.org/officeDocument/2006/customXml" ds:itemID="{4F64E2D2-8FA8-48E6-8BE2-54F88372C8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0fb86e-a52e-4f2f-9300-62c8872f8705"/>
    <ds:schemaRef ds:uri="0592969b-b9e0-4bc7-baa3-fba5b57257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49F208A-ABEB-4841-83B9-30CA000E0613}">
  <ds:schemaRefs>
    <ds:schemaRef ds:uri="http://schemas.microsoft.com/sharepoint/v3/contenttype/forms"/>
  </ds:schemaRefs>
</ds:datastoreItem>
</file>

<file path=customXml/itemProps3.xml><?xml version="1.0" encoding="utf-8"?>
<ds:datastoreItem xmlns:ds="http://schemas.openxmlformats.org/officeDocument/2006/customXml" ds:itemID="{76DDD33F-3925-473F-AB96-BA22187BA231}">
  <ds:schemaRefs>
    <ds:schemaRef ds:uri="http://schemas.microsoft.com/office/infopath/2007/PartnerControls"/>
    <ds:schemaRef ds:uri="http://purl.org/dc/elements/1.1/"/>
    <ds:schemaRef ds:uri="http://schemas.microsoft.com/office/2006/metadata/properties"/>
    <ds:schemaRef ds:uri="0592969b-b9e0-4bc7-baa3-fba5b5725717"/>
    <ds:schemaRef ds:uri="http://purl.org/dc/terms/"/>
    <ds:schemaRef ds:uri="d00fb86e-a52e-4f2f-9300-62c8872f8705"/>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Oriel</Template>
  <TotalTime>5569</TotalTime>
  <Words>2884</Words>
  <Application>Microsoft Office PowerPoint</Application>
  <PresentationFormat>Widescreen</PresentationFormat>
  <Paragraphs>209</Paragraphs>
  <Slides>32</Slides>
  <Notes>28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1" baseType="lpstr">
      <vt:lpstr>Arial</vt:lpstr>
      <vt:lpstr>Calibri</vt:lpstr>
      <vt:lpstr>Cambria Math</vt:lpstr>
      <vt:lpstr>Century Schoolbook</vt:lpstr>
      <vt:lpstr>Times New Roman</vt:lpstr>
      <vt:lpstr>Wingdings</vt:lpstr>
      <vt:lpstr>Wingdings 2</vt:lpstr>
      <vt:lpstr>Oriel</vt:lpstr>
      <vt:lpstr>Equation</vt:lpstr>
      <vt:lpstr>Section 13.2 (2024)  Comparing two Population Proportion</vt:lpstr>
      <vt:lpstr>What’s Important: Confidence intervals &amp; Test Statistics</vt:lpstr>
      <vt:lpstr>Creating a Conf. InT for Difference of TwO Pop. Proportions</vt:lpstr>
      <vt:lpstr>2 Sample Proportion -Test and Interval (Pooled) [Default]</vt:lpstr>
      <vt:lpstr>2 Sample Proportion -Test and Interval (Not Pooled)</vt:lpstr>
      <vt:lpstr>PowerPoint Presentation</vt:lpstr>
      <vt:lpstr>Formulas You need to Know:</vt:lpstr>
      <vt:lpstr>Pooled vs Un Pooled for Test Statistics:</vt:lpstr>
      <vt:lpstr>Notations:</vt:lpstr>
      <vt:lpstr>Conditions For Performing a 2 Sample Proportion Test or Finding a Confidence Interval </vt:lpstr>
      <vt:lpstr>PowerPoint Presentation</vt:lpstr>
      <vt:lpstr>Confidence Interval for Comparing Two Samples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Statistics Test for p1 – p2</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Stats 13.1-3  Comparing Two population Proportions (2023)</dc:title>
  <dc:creator>danny young</dc:creator>
  <cp:lastModifiedBy>Danny Young</cp:lastModifiedBy>
  <cp:revision>40</cp:revision>
  <dcterms:created xsi:type="dcterms:W3CDTF">2011-03-22T19:28:35Z</dcterms:created>
  <dcterms:modified xsi:type="dcterms:W3CDTF">2024-03-14T18:02:39Z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0x010100547715D9D1D2C146AE4620C3665BB8EF</vt:lpwstr>
  </property>
</Properties>
</file>